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07" r:id="rId2"/>
  </p:sldMasterIdLst>
  <p:notesMasterIdLst>
    <p:notesMasterId r:id="rId15"/>
  </p:notesMasterIdLst>
  <p:sldIdLst>
    <p:sldId id="256" r:id="rId3"/>
    <p:sldId id="257" r:id="rId4"/>
    <p:sldId id="284" r:id="rId5"/>
    <p:sldId id="299" r:id="rId6"/>
    <p:sldId id="362" r:id="rId7"/>
    <p:sldId id="363" r:id="rId8"/>
    <p:sldId id="364" r:id="rId9"/>
    <p:sldId id="365" r:id="rId10"/>
    <p:sldId id="366" r:id="rId11"/>
    <p:sldId id="367" r:id="rId12"/>
    <p:sldId id="368" r:id="rId13"/>
    <p:sldId id="369" r:id="rId14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4">
          <p15:clr>
            <a:srgbClr val="A4A3A4"/>
          </p15:clr>
        </p15:guide>
        <p15:guide id="2" pos="3846">
          <p15:clr>
            <a:srgbClr val="A4A3A4"/>
          </p15:clr>
        </p15:guide>
        <p15:guide id="3" pos="1005">
          <p15:clr>
            <a:srgbClr val="A4A3A4"/>
          </p15:clr>
        </p15:guide>
        <p15:guide id="4" pos="7061">
          <p15:clr>
            <a:srgbClr val="A4A3A4"/>
          </p15:clr>
        </p15:guide>
        <p15:guide id="5" pos="7179">
          <p15:clr>
            <a:srgbClr val="A4A3A4"/>
          </p15:clr>
        </p15:guide>
        <p15:guide id="6" pos="2465">
          <p15:clr>
            <a:srgbClr val="A4A3A4"/>
          </p15:clr>
        </p15:guide>
        <p15:guide id="7" pos="2389">
          <p15:clr>
            <a:srgbClr val="A4A3A4"/>
          </p15:clr>
        </p15:guide>
        <p15:guide id="8" orient="horz" pos="665">
          <p15:clr>
            <a:srgbClr val="A4A3A4"/>
          </p15:clr>
        </p15:guide>
        <p15:guide id="9" orient="horz" pos="386">
          <p15:clr>
            <a:srgbClr val="A4A3A4"/>
          </p15:clr>
        </p15:guide>
        <p15:guide id="10" pos="1805">
          <p15:clr>
            <a:srgbClr val="A4A3A4"/>
          </p15:clr>
        </p15:guide>
        <p15:guide id="11" pos="3358">
          <p15:clr>
            <a:srgbClr val="A4A3A4"/>
          </p15:clr>
        </p15:guide>
        <p15:guide id="12" pos="4902">
          <p15:clr>
            <a:srgbClr val="A4A3A4"/>
          </p15:clr>
        </p15:guide>
        <p15:guide id="13" pos="6425">
          <p15:clr>
            <a:srgbClr val="A4A3A4"/>
          </p15:clr>
        </p15:guide>
        <p15:guide id="14" pos="7287">
          <p15:clr>
            <a:srgbClr val="A4A3A4"/>
          </p15:clr>
        </p15:guide>
        <p15:guide id="15" pos="2806">
          <p15:clr>
            <a:srgbClr val="A4A3A4"/>
          </p15:clr>
        </p15:guide>
        <p15:guide id="16" pos="529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15" autoAdjust="0"/>
    <p:restoredTop sz="94787" autoAdjust="0"/>
  </p:normalViewPr>
  <p:slideViewPr>
    <p:cSldViewPr snapToGrid="0">
      <p:cViewPr varScale="1">
        <p:scale>
          <a:sx n="120" d="100"/>
          <a:sy n="120" d="100"/>
        </p:scale>
        <p:origin x="512" y="184"/>
      </p:cViewPr>
      <p:guideLst>
        <p:guide orient="horz" pos="2164"/>
        <p:guide pos="3846"/>
        <p:guide pos="1005"/>
        <p:guide pos="7061"/>
        <p:guide pos="7179"/>
        <p:guide pos="2465"/>
        <p:guide pos="2389"/>
        <p:guide orient="horz" pos="665"/>
        <p:guide orient="horz" pos="386"/>
        <p:guide pos="1805"/>
        <p:guide pos="3358"/>
        <p:guide pos="4902"/>
        <p:guide pos="6425"/>
        <p:guide pos="7287"/>
        <p:guide pos="2806"/>
        <p:guide pos="5291"/>
      </p:guideLst>
    </p:cSldViewPr>
  </p:slideViewPr>
  <p:notesTextViewPr>
    <p:cViewPr>
      <p:scale>
        <a:sx n="50" d="100"/>
        <a:sy n="50" d="100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9C7B4966-1BB2-D046-BF64-21167F7CCC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AEEBB9F-87BA-8342-A7F8-FB8D9E35B7A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defRPr sz="1200" noProof="1" smtClean="0">
                <a:latin typeface="+mn-lt"/>
                <a:ea typeface="+mn-ea"/>
              </a:defRPr>
            </a:lvl1pPr>
          </a:lstStyle>
          <a:p>
            <a:fld id="{45C970CE-2B85-44D2-A45E-C05839B05B29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124" name="幻灯片图像占位符 3">
            <a:extLst>
              <a:ext uri="{FF2B5EF4-FFF2-40B4-BE49-F238E27FC236}">
                <a16:creationId xmlns:a16="http://schemas.microsoft.com/office/drawing/2014/main" id="{82DA5A6C-DC84-1C4D-B832-2E393F486326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备注占位符 4">
            <a:extLst>
              <a:ext uri="{FF2B5EF4-FFF2-40B4-BE49-F238E27FC236}">
                <a16:creationId xmlns:a16="http://schemas.microsoft.com/office/drawing/2014/main" id="{07F802DB-B0C6-EA4A-8877-07DF72005511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C79BE1-93DF-CC4B-A5A1-8248ACA8C16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746A75-2341-A547-8457-C492654EB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BAC6885-ABD8-674E-874E-90F96340A910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C6885-ABD8-674E-874E-90F96340A910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341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C6885-ABD8-674E-874E-90F96340A910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778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C6885-ABD8-674E-874E-90F96340A910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166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C6885-ABD8-674E-874E-90F96340A910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758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C6885-ABD8-674E-874E-90F96340A910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7423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C6885-ABD8-674E-874E-90F96340A910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5948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C6885-ABD8-674E-874E-90F96340A910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380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C74BAE-B983-C54B-B81C-F03D768A3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698A57-A171-4C4E-A0CE-500167BC7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B9AC6A-1899-3C4C-84A6-D1267C7ED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8BFF61-EF90-8F47-BDCD-990BAD8B90C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04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CDB714-8BD7-CD46-A6C8-3B76D0934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93C824-D518-674E-B654-90D2416DF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C85FFE-FD9F-7442-840E-E6D901A74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8E4EB-8737-9444-939B-B961240E813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2616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30A343-8062-0C47-B79E-B35FA7B0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7F64AF-C7AB-6949-942F-E3884EB3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6C1A82-2A80-6242-ADA5-38788B1F8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CF28C5A-1390-A444-B129-6F54F4239B8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2052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366E6D-E4CE-6D4B-8997-2E11A2BAD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3E64B8-8709-714D-A684-1936BCCAE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2497E7-442D-8B4B-A843-2ADF7F1E4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BEA9AB-1A01-824B-BA0D-C9703A3294F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7294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F83AD6-4CA8-5247-B0D4-920753D12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F211E9-3EC1-E345-936B-472411116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74BC38-08B0-304C-ADF5-D4B644533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CBBA705-27D0-1C42-B350-9EA161FD2E2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6646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C4BA75-3A9E-3544-8C74-0F330B5FE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E46C72-ED17-F747-BF02-3C1C1EB9E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2082DF-5D09-4742-AD1F-5AFF88594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826D99-E077-9648-BD97-FEC93E6D95A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4830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66F9E910-2711-D74C-A959-D7E2EDDE8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098F0A30-9FC8-9A45-8533-69FEE7566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EC87C439-C040-DD47-A2D2-E54D1EAA5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04AAF55-C6BD-7746-A9FF-ACF8FBBE634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7138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3F572271-F23F-9448-9FC9-C3440626D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CD04D160-E5EE-1E42-96D9-60ED59030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EA11468A-8BD1-DC43-91E0-B97C01401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4EAC4C-5B11-744F-8A5A-C2CA78E06B2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6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DF0EE0AF-9CCC-9B4F-98FA-204915647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78217050-D8D9-3644-AF02-62E03B718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BE95C5A5-66C8-8D4A-83AA-7396A58B8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DAC319D-1FA6-7542-BA89-21D5721B744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1975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D4CD55ED-E985-004E-8D87-D80B94A2F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20547861-3B46-344B-9DC2-E12AB9730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A70FF916-2896-9B4B-BB61-C4415C4AE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B35CAB-1810-3344-9D35-6FA04B2A3B4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18717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B8D91EEC-65D4-E14C-9A48-9ED6F8BB9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B47C91AC-4F8D-AD4E-B28A-90C6CFCF1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7DF21B52-16DC-564F-95F2-1D0514A36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218908-C4C2-8D46-B602-3CA150A8516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657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E44C73-0024-2848-931F-F34DCB1CA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8A8857-5F6A-8944-B81B-B2258985E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1FC69A-5D98-D848-B2CB-14E734808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87220B-7014-CB40-91FA-5C036523F83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99926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D9C830CC-525D-244F-A10C-BB5C2BE9A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9A9D3792-F205-7B4B-B46C-2F01487AE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83D774B2-5CA2-6A49-867D-098F29394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446B120-0428-114C-9B36-FE2EFC2D49B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7844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4C050F-A8D3-274B-A656-7D97277FB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191E15-825A-DE48-AE46-0064097E2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4753E1-E748-9648-9B0A-78EA99BCC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B2B435-6730-EB45-AD8A-7E8BF2637F8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1547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D03716-1E50-B84A-B158-73217A047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94DF6C-64B5-0E45-A5D7-B7575DE32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C8417A-7893-1546-B7DD-24C2A24ED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3266B1-0CAD-424D-A2D1-5CE5DE0C889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7140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D76B39-CF4A-F347-9EF9-1012C515E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EA8555-4D6A-0B4A-A2D0-BA80270DC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B9E64C-D7BD-F34B-AC4A-DBECBC191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8C4F57C-801A-A847-8CE1-AD51981B488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7279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BBE83567-41F0-B140-B495-5DA8A8576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D96E2E78-839F-C345-84D9-00A1A8EB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36E73A9B-AD73-884A-B32C-D4EADF71F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0E6D6B3-5ED4-B044-B1F1-5DA9D7264F4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682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3CAF3BD7-58A6-FD4D-9916-1B560EAFF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B3DFED2C-53E9-EE42-9A26-03A0AF136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BF20AE5D-FD8F-BE42-A49B-777DE50AA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B4F4EC-640F-D048-8D7D-836F1A17B02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1476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86AB4BFC-4372-F248-A1CF-F42E7666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DDAC42EC-C250-B142-B2FF-9B653F102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CCB2AB5C-C569-B04C-A54F-9166C2F3F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9560BA-B222-A043-B7CA-C8ED849650C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014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E0036CE5-8BB7-624C-9B83-6A968A30F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CB78960D-21F1-E046-8CA2-AEC516405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A545E64D-B06B-C34C-B52B-BCB693027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54FDD4-7F25-604A-AB6C-8D565D710BF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173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55B1039F-BB05-7944-B432-56B513FC0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21032768-F05F-454A-B185-B471D857D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20CEB6D8-063F-824F-9C1C-BC93D9A64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A01010-4B0C-194E-819E-D58AE2ADFE4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8500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1D999321-F9A6-6E40-9275-D5F14424C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58CA797A-4022-B043-83ED-715462E86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F6CE8453-3AAF-AC4C-9DBB-C884EE77D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144FF1-6F55-D248-850F-9AD709B6FF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32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6BF58163-AE01-664E-9BAE-09C7020A7E3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3538640C-4429-874B-B960-D54C4110105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363AE5-8B66-D34B-93EE-2417BEAA06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defRPr sz="1200" noProof="1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A84A41-46BF-694B-90AF-642E452E93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defRPr sz="1200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99E827-12B0-4842-8BC0-BD6A9CC78F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6D40392-74D7-6649-8436-0B59BEC04F13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1" r:id="rId2"/>
    <p:sldLayoutId id="2147483750" r:id="rId3"/>
    <p:sldLayoutId id="2147483749" r:id="rId4"/>
    <p:sldLayoutId id="2147483748" r:id="rId5"/>
    <p:sldLayoutId id="2147483747" r:id="rId6"/>
    <p:sldLayoutId id="2147483746" r:id="rId7"/>
    <p:sldLayoutId id="2147483745" r:id="rId8"/>
    <p:sldLayoutId id="2147483744" r:id="rId9"/>
    <p:sldLayoutId id="2147483743" r:id="rId10"/>
    <p:sldLayoutId id="2147483742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id="{FBA70CB6-F7DB-9447-AE13-88C64BF68C5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5" name="文本占位符 2">
            <a:extLst>
              <a:ext uri="{FF2B5EF4-FFF2-40B4-BE49-F238E27FC236}">
                <a16:creationId xmlns:a16="http://schemas.microsoft.com/office/drawing/2014/main" id="{0C84872A-10E0-764C-9B6A-FD61B56DE89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57BE18-DD02-A349-86D7-EBC75F5C41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defRPr sz="1200" noProof="1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D4E6F7B8-A569-482A-9654-E9C28E821FD5}" type="datetimeFigureOut">
              <a:rPr lang="zh-CN" altLang="en-US"/>
              <a:pPr/>
              <a:t>2022/5/20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14BA08-018C-314A-9215-70166C57DD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defRPr sz="1200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3DE77D-893F-B947-B24B-DB1501F585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AAF4563D-6829-364B-B0D5-883CEC3D279A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3" r:id="rId2"/>
    <p:sldLayoutId id="2147483772" r:id="rId3"/>
    <p:sldLayoutId id="2147483771" r:id="rId4"/>
    <p:sldLayoutId id="2147483770" r:id="rId5"/>
    <p:sldLayoutId id="2147483769" r:id="rId6"/>
    <p:sldLayoutId id="2147483768" r:id="rId7"/>
    <p:sldLayoutId id="2147483767" r:id="rId8"/>
    <p:sldLayoutId id="2147483766" r:id="rId9"/>
    <p:sldLayoutId id="2147483765" r:id="rId10"/>
    <p:sldLayoutId id="2147483764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1.png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1.png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1.png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9.pn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0.pn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图片 503">
            <a:extLst>
              <a:ext uri="{FF2B5EF4-FFF2-40B4-BE49-F238E27FC236}">
                <a16:creationId xmlns:a16="http://schemas.microsoft.com/office/drawing/2014/main" id="{7171E2F5-9C6F-9F46-98B2-B9379CAED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4" name="矩形 383">
            <a:extLst>
              <a:ext uri="{FF2B5EF4-FFF2-40B4-BE49-F238E27FC236}">
                <a16:creationId xmlns:a16="http://schemas.microsoft.com/office/drawing/2014/main" id="{096BD849-62E4-6A48-AC65-94A86B10367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 amt="87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30EF9A9-B350-7147-9467-1A0CAAEEE141}"/>
              </a:ext>
            </a:extLst>
          </p:cNvPr>
          <p:cNvSpPr/>
          <p:nvPr/>
        </p:nvSpPr>
        <p:spPr>
          <a:xfrm>
            <a:off x="-22225" y="0"/>
            <a:ext cx="12214225" cy="6908800"/>
          </a:xfrm>
          <a:prstGeom prst="rect">
            <a:avLst/>
          </a:prstGeom>
          <a:solidFill>
            <a:schemeClr val="tx1">
              <a:lumMod val="95000"/>
              <a:lumOff val="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pic>
        <p:nvPicPr>
          <p:cNvPr id="6149" name="图片 378">
            <a:extLst>
              <a:ext uri="{FF2B5EF4-FFF2-40B4-BE49-F238E27FC236}">
                <a16:creationId xmlns:a16="http://schemas.microsoft.com/office/drawing/2014/main" id="{EE944D2F-C6C1-6247-BE7C-3F47BA376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678113"/>
            <a:ext cx="6672263" cy="1020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56F557C-155B-9E42-98D6-2616334A5734}"/>
              </a:ext>
            </a:extLst>
          </p:cNvPr>
          <p:cNvSpPr txBox="1"/>
          <p:nvPr/>
        </p:nvSpPr>
        <p:spPr>
          <a:xfrm>
            <a:off x="2491571" y="2455525"/>
            <a:ext cx="6744335" cy="19380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/>
            <a:r>
              <a:rPr lang="en-US" sz="6000" b="1" noProof="1">
                <a:ln>
                  <a:solidFill>
                    <a:schemeClr val="accent1"/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苹方 粗体" pitchFamily="34" charset="-122"/>
                <a:cs typeface="Arial" panose="020B0604020202020204" pitchFamily="34" charset="0"/>
              </a:rPr>
              <a:t>UTOGLA</a:t>
            </a:r>
          </a:p>
          <a:p>
            <a:pPr algn="ctr" fontAlgn="auto"/>
            <a:r>
              <a:rPr lang="en-US" sz="6000" b="1" noProof="1">
                <a:ln>
                  <a:solidFill>
                    <a:schemeClr val="accent1"/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苹方 粗体" pitchFamily="34" charset="-122"/>
                <a:cs typeface="Arial" panose="020B0604020202020204" pitchFamily="34" charset="0"/>
              </a:rPr>
              <a:t>SMART GLASSES</a:t>
            </a:r>
          </a:p>
        </p:txBody>
      </p:sp>
      <p:grpSp>
        <p:nvGrpSpPr>
          <p:cNvPr id="6151" name="组合 386">
            <a:extLst>
              <a:ext uri="{FF2B5EF4-FFF2-40B4-BE49-F238E27FC236}">
                <a16:creationId xmlns:a16="http://schemas.microsoft.com/office/drawing/2014/main" id="{CD50F740-18DF-4A4C-A5FF-22C7CC8CD065}"/>
              </a:ext>
            </a:extLst>
          </p:cNvPr>
          <p:cNvGrpSpPr>
            <a:grpSpLocks/>
          </p:cNvGrpSpPr>
          <p:nvPr/>
        </p:nvGrpSpPr>
        <p:grpSpPr bwMode="auto">
          <a:xfrm>
            <a:off x="8401050" y="5816600"/>
            <a:ext cx="2284413" cy="366713"/>
            <a:chOff x="7026955" y="874086"/>
            <a:chExt cx="3612924" cy="707833"/>
          </a:xfrm>
        </p:grpSpPr>
        <p:sp>
          <p:nvSpPr>
            <p:cNvPr id="385" name="平行四边形 384">
              <a:extLst>
                <a:ext uri="{FF2B5EF4-FFF2-40B4-BE49-F238E27FC236}">
                  <a16:creationId xmlns:a16="http://schemas.microsoft.com/office/drawing/2014/main" id="{F22A76C5-57D8-FE47-A215-B2694B08A397}"/>
                </a:ext>
              </a:extLst>
            </p:cNvPr>
            <p:cNvSpPr/>
            <p:nvPr/>
          </p:nvSpPr>
          <p:spPr>
            <a:xfrm>
              <a:off x="7026955" y="952538"/>
              <a:ext cx="3541486" cy="629381"/>
            </a:xfrm>
            <a:prstGeom prst="parallelogram">
              <a:avLst>
                <a:gd name="adj" fmla="val 23487"/>
              </a:avLst>
            </a:prstGeom>
            <a:noFill/>
            <a:ln>
              <a:gradFill flip="none" rotWithShape="1">
                <a:gsLst>
                  <a:gs pos="0">
                    <a:srgbClr val="00B0F0"/>
                  </a:gs>
                  <a:gs pos="75000">
                    <a:srgbClr val="00B0F0">
                      <a:alpha val="0"/>
                    </a:srgbClr>
                  </a:gs>
                </a:gsLst>
                <a:lin ang="180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  <p:sp>
          <p:nvSpPr>
            <p:cNvPr id="386" name="平行四边形 385">
              <a:extLst>
                <a:ext uri="{FF2B5EF4-FFF2-40B4-BE49-F238E27FC236}">
                  <a16:creationId xmlns:a16="http://schemas.microsoft.com/office/drawing/2014/main" id="{5E82B875-86C8-DE47-BB36-5D8EDB38584E}"/>
                </a:ext>
              </a:extLst>
            </p:cNvPr>
            <p:cNvSpPr/>
            <p:nvPr/>
          </p:nvSpPr>
          <p:spPr>
            <a:xfrm>
              <a:off x="7097255" y="874086"/>
              <a:ext cx="3542624" cy="628164"/>
            </a:xfrm>
            <a:prstGeom prst="parallelogram">
              <a:avLst>
                <a:gd name="adj" fmla="val 23487"/>
              </a:avLst>
            </a:prstGeom>
            <a:gradFill flip="none" rotWithShape="1">
              <a:gsLst>
                <a:gs pos="0">
                  <a:srgbClr val="00B0F0"/>
                </a:gs>
                <a:gs pos="36000">
                  <a:srgbClr val="00B0F0">
                    <a:alpha val="79000"/>
                  </a:srgbClr>
                </a:gs>
                <a:gs pos="93000">
                  <a:srgbClr val="00B0F0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</p:grpSp>
      <p:sp>
        <p:nvSpPr>
          <p:cNvPr id="6154" name="文本框 4">
            <a:extLst>
              <a:ext uri="{FF2B5EF4-FFF2-40B4-BE49-F238E27FC236}">
                <a16:creationId xmlns:a16="http://schemas.microsoft.com/office/drawing/2014/main" id="{FC7832A2-7046-CD4B-96A6-DB39937C53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4400" y="5845175"/>
            <a:ext cx="3595688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  <a:latin typeface="Arial" panose="020B0604020202020204" pitchFamily="34" charset="0"/>
                <a:ea typeface="苹方 中等" pitchFamily="34" charset="-122"/>
              </a:rPr>
              <a:t>Mengqin Wang</a:t>
            </a:r>
            <a:r>
              <a:rPr lang="en-US" altLang="zh-CN" sz="1400">
                <a:solidFill>
                  <a:schemeClr val="bg1"/>
                </a:solidFill>
                <a:latin typeface="苹方 中等" pitchFamily="34" charset="-122"/>
                <a:ea typeface="苹方 中等" pitchFamily="34" charset="-122"/>
              </a:rPr>
              <a:t> </a:t>
            </a:r>
          </a:p>
        </p:txBody>
      </p:sp>
      <p:grpSp>
        <p:nvGrpSpPr>
          <p:cNvPr id="6155" name="组合 1">
            <a:extLst>
              <a:ext uri="{FF2B5EF4-FFF2-40B4-BE49-F238E27FC236}">
                <a16:creationId xmlns:a16="http://schemas.microsoft.com/office/drawing/2014/main" id="{DC8493AF-D767-DD4C-B4F3-EE0A57358D9F}"/>
              </a:ext>
            </a:extLst>
          </p:cNvPr>
          <p:cNvGrpSpPr>
            <a:grpSpLocks/>
          </p:cNvGrpSpPr>
          <p:nvPr/>
        </p:nvGrpSpPr>
        <p:grpSpPr bwMode="auto">
          <a:xfrm>
            <a:off x="8982075" y="4949825"/>
            <a:ext cx="2019300" cy="366713"/>
            <a:chOff x="7026955" y="874086"/>
            <a:chExt cx="3612924" cy="707833"/>
          </a:xfrm>
        </p:grpSpPr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0CB26259-A2F3-4E40-82D9-B247045941F9}"/>
                </a:ext>
              </a:extLst>
            </p:cNvPr>
            <p:cNvSpPr/>
            <p:nvPr/>
          </p:nvSpPr>
          <p:spPr>
            <a:xfrm>
              <a:off x="7026955" y="952538"/>
              <a:ext cx="3541486" cy="629381"/>
            </a:xfrm>
            <a:prstGeom prst="parallelogram">
              <a:avLst>
                <a:gd name="adj" fmla="val 23487"/>
              </a:avLst>
            </a:prstGeom>
            <a:noFill/>
            <a:ln>
              <a:gradFill flip="none" rotWithShape="1">
                <a:gsLst>
                  <a:gs pos="0">
                    <a:srgbClr val="00B0F0"/>
                  </a:gs>
                  <a:gs pos="75000">
                    <a:srgbClr val="00B0F0">
                      <a:alpha val="0"/>
                    </a:srgbClr>
                  </a:gs>
                </a:gsLst>
                <a:lin ang="180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  <p:sp>
          <p:nvSpPr>
            <p:cNvPr id="7" name="平行四边形 6">
              <a:extLst>
                <a:ext uri="{FF2B5EF4-FFF2-40B4-BE49-F238E27FC236}">
                  <a16:creationId xmlns:a16="http://schemas.microsoft.com/office/drawing/2014/main" id="{7A62DB41-5A34-E74E-9F08-5D86A79DE74B}"/>
                </a:ext>
              </a:extLst>
            </p:cNvPr>
            <p:cNvSpPr/>
            <p:nvPr/>
          </p:nvSpPr>
          <p:spPr>
            <a:xfrm>
              <a:off x="7097965" y="874086"/>
              <a:ext cx="3541914" cy="628164"/>
            </a:xfrm>
            <a:prstGeom prst="parallelogram">
              <a:avLst>
                <a:gd name="adj" fmla="val 23487"/>
              </a:avLst>
            </a:prstGeom>
            <a:gradFill flip="none" rotWithShape="1">
              <a:gsLst>
                <a:gs pos="0">
                  <a:srgbClr val="00B0F0"/>
                </a:gs>
                <a:gs pos="36000">
                  <a:srgbClr val="00B0F0">
                    <a:alpha val="79000"/>
                  </a:srgbClr>
                </a:gs>
                <a:gs pos="93000">
                  <a:srgbClr val="00B0F0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</p:grpSp>
      <p:sp>
        <p:nvSpPr>
          <p:cNvPr id="6158" name="文本框 7">
            <a:extLst>
              <a:ext uri="{FF2B5EF4-FFF2-40B4-BE49-F238E27FC236}">
                <a16:creationId xmlns:a16="http://schemas.microsoft.com/office/drawing/2014/main" id="{222B98F3-9790-8244-BC2C-02A9C1AD1C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15425" y="4978400"/>
            <a:ext cx="2836863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  <a:latin typeface="Arial" panose="020B0604020202020204" pitchFamily="34" charset="0"/>
                <a:ea typeface="苹方 中等" pitchFamily="34" charset="-122"/>
              </a:rPr>
              <a:t>Xinyu Huang </a:t>
            </a:r>
            <a:r>
              <a:rPr lang="en-US" altLang="zh-CN" sz="1400">
                <a:solidFill>
                  <a:schemeClr val="bg1"/>
                </a:solidFill>
                <a:latin typeface="苹方 中等" pitchFamily="34" charset="-122"/>
                <a:ea typeface="苹方 中等" pitchFamily="34" charset="-122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31">
            <a:extLst>
              <a:ext uri="{FF2B5EF4-FFF2-40B4-BE49-F238E27FC236}">
                <a16:creationId xmlns:a16="http://schemas.microsoft.com/office/drawing/2014/main" id="{81C8AB7A-F4F2-804C-9DA1-C729E8B7C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C130B18-25E5-D447-9B6E-3F92283BB3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94000"/>
                </a:srgbClr>
              </a:gs>
              <a:gs pos="0">
                <a:schemeClr val="tx1">
                  <a:alpha val="89000"/>
                </a:schemeClr>
              </a:gs>
              <a:gs pos="100000">
                <a:schemeClr val="tx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DAFA9D51-958E-1046-9A2D-401FB481375D}"/>
              </a:ext>
            </a:extLst>
          </p:cNvPr>
          <p:cNvSpPr/>
          <p:nvPr/>
        </p:nvSpPr>
        <p:spPr>
          <a:xfrm>
            <a:off x="792163" y="0"/>
            <a:ext cx="10571162" cy="6858000"/>
          </a:xfrm>
          <a:custGeom>
            <a:avLst/>
            <a:gdLst>
              <a:gd name="connsiteX0" fmla="*/ 1398913 w 10571564"/>
              <a:gd name="connsiteY0" fmla="*/ 0 h 6988629"/>
              <a:gd name="connsiteX1" fmla="*/ 9172651 w 10571564"/>
              <a:gd name="connsiteY1" fmla="*/ 0 h 6988629"/>
              <a:gd name="connsiteX2" fmla="*/ 9198414 w 10571564"/>
              <a:gd name="connsiteY2" fmla="*/ 27022 h 6988629"/>
              <a:gd name="connsiteX3" fmla="*/ 10571564 w 10571564"/>
              <a:gd name="connsiteY3" fmla="*/ 3581062 h 6988629"/>
              <a:gd name="connsiteX4" fmla="*/ 9364548 w 10571564"/>
              <a:gd name="connsiteY4" fmla="*/ 6943311 h 6988629"/>
              <a:gd name="connsiteX5" fmla="*/ 9325292 w 10571564"/>
              <a:gd name="connsiteY5" fmla="*/ 6988629 h 6988629"/>
              <a:gd name="connsiteX6" fmla="*/ 1246272 w 10571564"/>
              <a:gd name="connsiteY6" fmla="*/ 6988629 h 6988629"/>
              <a:gd name="connsiteX7" fmla="*/ 1207016 w 10571564"/>
              <a:gd name="connsiteY7" fmla="*/ 6943311 h 6988629"/>
              <a:gd name="connsiteX8" fmla="*/ 0 w 10571564"/>
              <a:gd name="connsiteY8" fmla="*/ 3581062 h 6988629"/>
              <a:gd name="connsiteX9" fmla="*/ 1373151 w 10571564"/>
              <a:gd name="connsiteY9" fmla="*/ 27022 h 698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71564" h="6988629">
                <a:moveTo>
                  <a:pt x="1398913" y="0"/>
                </a:moveTo>
                <a:lnTo>
                  <a:pt x="9172651" y="0"/>
                </a:lnTo>
                <a:lnTo>
                  <a:pt x="9198414" y="27022"/>
                </a:lnTo>
                <a:cubicBezTo>
                  <a:pt x="10051576" y="965709"/>
                  <a:pt x="10571564" y="2212660"/>
                  <a:pt x="10571564" y="3581062"/>
                </a:cubicBezTo>
                <a:cubicBezTo>
                  <a:pt x="10571564" y="4858237"/>
                  <a:pt x="10118596" y="6029616"/>
                  <a:pt x="9364548" y="6943311"/>
                </a:cubicBezTo>
                <a:lnTo>
                  <a:pt x="9325292" y="6988629"/>
                </a:lnTo>
                <a:lnTo>
                  <a:pt x="1246272" y="6988629"/>
                </a:lnTo>
                <a:lnTo>
                  <a:pt x="1207016" y="6943311"/>
                </a:lnTo>
                <a:cubicBezTo>
                  <a:pt x="452968" y="6029616"/>
                  <a:pt x="0" y="4858237"/>
                  <a:pt x="0" y="3581062"/>
                </a:cubicBezTo>
                <a:cubicBezTo>
                  <a:pt x="0" y="2212660"/>
                  <a:pt x="519989" y="965709"/>
                  <a:pt x="1373151" y="27022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0"/>
                </a:srgbClr>
              </a:gs>
              <a:gs pos="63000">
                <a:srgbClr val="00B0F0">
                  <a:alpha val="2000"/>
                </a:srgbClr>
              </a:gs>
              <a:gs pos="100000">
                <a:srgbClr val="21C5FF">
                  <a:alpha val="20784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C38784-4578-EE45-81F8-F3D149255CA2}"/>
              </a:ext>
            </a:extLst>
          </p:cNvPr>
          <p:cNvSpPr txBox="1"/>
          <p:nvPr/>
        </p:nvSpPr>
        <p:spPr>
          <a:xfrm>
            <a:off x="4602841" y="320019"/>
            <a:ext cx="315983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b="1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  <a:sym typeface="+mn-ea"/>
              </a:rPr>
              <a:t>Leisure Mode</a:t>
            </a:r>
          </a:p>
        </p:txBody>
      </p:sp>
      <p:pic>
        <p:nvPicPr>
          <p:cNvPr id="9222" name="图片 37">
            <a:extLst>
              <a:ext uri="{FF2B5EF4-FFF2-40B4-BE49-F238E27FC236}">
                <a16:creationId xmlns:a16="http://schemas.microsoft.com/office/drawing/2014/main" id="{8EC34C8E-B2E6-3742-80A6-7CDDCB58A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52"/>
          <a:stretch>
            <a:fillRect/>
          </a:stretch>
        </p:blipFill>
        <p:spPr bwMode="auto">
          <a:xfrm>
            <a:off x="0" y="5016500"/>
            <a:ext cx="12192000" cy="184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3" name="矩形 14">
            <a:extLst>
              <a:ext uri="{FF2B5EF4-FFF2-40B4-BE49-F238E27FC236}">
                <a16:creationId xmlns:a16="http://schemas.microsoft.com/office/drawing/2014/main" id="{64415D4A-9541-A54F-B7AD-5BF84F4AD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6114215"/>
            <a:ext cx="2292350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-1714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ea typeface="苹方 常规" pitchFamily="34" charset="-122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C6323AD0-D2F4-6142-9819-130D9D086585}"/>
              </a:ext>
            </a:extLst>
          </p:cNvPr>
          <p:cNvCxnSpPr>
            <a:cxnSpLocks/>
          </p:cNvCxnSpPr>
          <p:nvPr/>
        </p:nvCxnSpPr>
        <p:spPr>
          <a:xfrm flipH="1">
            <a:off x="637473" y="5756589"/>
            <a:ext cx="10862751" cy="0"/>
          </a:xfrm>
          <a:prstGeom prst="line">
            <a:avLst/>
          </a:prstGeom>
          <a:ln w="44450">
            <a:gradFill flip="none" rotWithShape="1">
              <a:gsLst>
                <a:gs pos="0">
                  <a:srgbClr val="00B0F0"/>
                </a:gs>
                <a:gs pos="100000">
                  <a:srgbClr val="29EBE6"/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CA358FA-F49A-7945-B3A4-06EDCB5D1818}"/>
              </a:ext>
            </a:extLst>
          </p:cNvPr>
          <p:cNvSpPr txBox="1"/>
          <p:nvPr/>
        </p:nvSpPr>
        <p:spPr>
          <a:xfrm>
            <a:off x="1953048" y="5841148"/>
            <a:ext cx="78739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Music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4EE3691-0EA9-DB45-B5E1-CFF3D09E4CFE}"/>
              </a:ext>
            </a:extLst>
          </p:cNvPr>
          <p:cNvSpPr txBox="1"/>
          <p:nvPr/>
        </p:nvSpPr>
        <p:spPr>
          <a:xfrm>
            <a:off x="3340100" y="5846275"/>
            <a:ext cx="80021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Movie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F366B33-0192-894D-850C-3607BBF2DF73}"/>
              </a:ext>
            </a:extLst>
          </p:cNvPr>
          <p:cNvSpPr txBox="1"/>
          <p:nvPr/>
        </p:nvSpPr>
        <p:spPr>
          <a:xfrm>
            <a:off x="4864643" y="1177696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Left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594785C-57D0-3F4E-ADED-C4EC7B62B09F}"/>
              </a:ext>
            </a:extLst>
          </p:cNvPr>
          <p:cNvSpPr txBox="1"/>
          <p:nvPr/>
        </p:nvSpPr>
        <p:spPr>
          <a:xfrm>
            <a:off x="6077743" y="1159493"/>
            <a:ext cx="118494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Right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646252F-2091-1844-ACC1-5DAE7F7F0A24}"/>
              </a:ext>
            </a:extLst>
          </p:cNvPr>
          <p:cNvSpPr txBox="1"/>
          <p:nvPr/>
        </p:nvSpPr>
        <p:spPr>
          <a:xfrm>
            <a:off x="6113791" y="5879684"/>
            <a:ext cx="53572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/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</a:rPr>
              <a:t>Use overhead delivery to transfer the glasses interface to and from the same screen for better leisure and entertainment</a:t>
            </a:r>
            <a:endParaRPr lang="en-US" altLang="zh-CN" noProof="1">
              <a:gradFill>
                <a:gsLst>
                  <a:gs pos="0">
                    <a:srgbClr val="00B0F0"/>
                  </a:gs>
                  <a:gs pos="100000">
                    <a:srgbClr val="29EBE6"/>
                  </a:gs>
                </a:gsLst>
                <a:lin ang="2700000" scaled="1"/>
              </a:gradFill>
              <a:latin typeface="Arial" panose="020B0604020202020204" pitchFamily="34" charset="0"/>
              <a:ea typeface="锐字荣光粗黑简1.0" pitchFamily="2" charset="-122"/>
              <a:cs typeface="Arial" panose="020B0604020202020204" pitchFamily="34" charset="0"/>
            </a:endParaRPr>
          </a:p>
        </p:txBody>
      </p:sp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56E2BC14-6B69-054D-9CDB-1F506746AE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736" t="20500" r="54960" b="58500"/>
          <a:stretch/>
        </p:blipFill>
        <p:spPr>
          <a:xfrm>
            <a:off x="655263" y="1670411"/>
            <a:ext cx="5375081" cy="3854327"/>
          </a:xfrm>
          <a:prstGeom prst="rect">
            <a:avLst/>
          </a:prstGeom>
        </p:spPr>
      </p:pic>
      <p:pic>
        <p:nvPicPr>
          <p:cNvPr id="18" name="图片 17" descr="图形用户界面, 应用程序&#10;&#10;描述已自动生成">
            <a:extLst>
              <a:ext uri="{FF2B5EF4-FFF2-40B4-BE49-F238E27FC236}">
                <a16:creationId xmlns:a16="http://schemas.microsoft.com/office/drawing/2014/main" id="{3FDB07D1-9E4A-1541-9DA2-71821818BE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511" t="20107" r="34185" b="58893"/>
          <a:stretch/>
        </p:blipFill>
        <p:spPr>
          <a:xfrm>
            <a:off x="6096000" y="1685940"/>
            <a:ext cx="5375082" cy="385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198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31">
            <a:extLst>
              <a:ext uri="{FF2B5EF4-FFF2-40B4-BE49-F238E27FC236}">
                <a16:creationId xmlns:a16="http://schemas.microsoft.com/office/drawing/2014/main" id="{81C8AB7A-F4F2-804C-9DA1-C729E8B7C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C130B18-25E5-D447-9B6E-3F92283BB3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94000"/>
                </a:srgbClr>
              </a:gs>
              <a:gs pos="0">
                <a:schemeClr val="tx1">
                  <a:alpha val="89000"/>
                </a:schemeClr>
              </a:gs>
              <a:gs pos="100000">
                <a:schemeClr val="tx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DAFA9D51-958E-1046-9A2D-401FB481375D}"/>
              </a:ext>
            </a:extLst>
          </p:cNvPr>
          <p:cNvSpPr/>
          <p:nvPr/>
        </p:nvSpPr>
        <p:spPr>
          <a:xfrm>
            <a:off x="792163" y="0"/>
            <a:ext cx="10571162" cy="6858000"/>
          </a:xfrm>
          <a:custGeom>
            <a:avLst/>
            <a:gdLst>
              <a:gd name="connsiteX0" fmla="*/ 1398913 w 10571564"/>
              <a:gd name="connsiteY0" fmla="*/ 0 h 6988629"/>
              <a:gd name="connsiteX1" fmla="*/ 9172651 w 10571564"/>
              <a:gd name="connsiteY1" fmla="*/ 0 h 6988629"/>
              <a:gd name="connsiteX2" fmla="*/ 9198414 w 10571564"/>
              <a:gd name="connsiteY2" fmla="*/ 27022 h 6988629"/>
              <a:gd name="connsiteX3" fmla="*/ 10571564 w 10571564"/>
              <a:gd name="connsiteY3" fmla="*/ 3581062 h 6988629"/>
              <a:gd name="connsiteX4" fmla="*/ 9364548 w 10571564"/>
              <a:gd name="connsiteY4" fmla="*/ 6943311 h 6988629"/>
              <a:gd name="connsiteX5" fmla="*/ 9325292 w 10571564"/>
              <a:gd name="connsiteY5" fmla="*/ 6988629 h 6988629"/>
              <a:gd name="connsiteX6" fmla="*/ 1246272 w 10571564"/>
              <a:gd name="connsiteY6" fmla="*/ 6988629 h 6988629"/>
              <a:gd name="connsiteX7" fmla="*/ 1207016 w 10571564"/>
              <a:gd name="connsiteY7" fmla="*/ 6943311 h 6988629"/>
              <a:gd name="connsiteX8" fmla="*/ 0 w 10571564"/>
              <a:gd name="connsiteY8" fmla="*/ 3581062 h 6988629"/>
              <a:gd name="connsiteX9" fmla="*/ 1373151 w 10571564"/>
              <a:gd name="connsiteY9" fmla="*/ 27022 h 698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71564" h="6988629">
                <a:moveTo>
                  <a:pt x="1398913" y="0"/>
                </a:moveTo>
                <a:lnTo>
                  <a:pt x="9172651" y="0"/>
                </a:lnTo>
                <a:lnTo>
                  <a:pt x="9198414" y="27022"/>
                </a:lnTo>
                <a:cubicBezTo>
                  <a:pt x="10051576" y="965709"/>
                  <a:pt x="10571564" y="2212660"/>
                  <a:pt x="10571564" y="3581062"/>
                </a:cubicBezTo>
                <a:cubicBezTo>
                  <a:pt x="10571564" y="4858237"/>
                  <a:pt x="10118596" y="6029616"/>
                  <a:pt x="9364548" y="6943311"/>
                </a:cubicBezTo>
                <a:lnTo>
                  <a:pt x="9325292" y="6988629"/>
                </a:lnTo>
                <a:lnTo>
                  <a:pt x="1246272" y="6988629"/>
                </a:lnTo>
                <a:lnTo>
                  <a:pt x="1207016" y="6943311"/>
                </a:lnTo>
                <a:cubicBezTo>
                  <a:pt x="452968" y="6029616"/>
                  <a:pt x="0" y="4858237"/>
                  <a:pt x="0" y="3581062"/>
                </a:cubicBezTo>
                <a:cubicBezTo>
                  <a:pt x="0" y="2212660"/>
                  <a:pt x="519989" y="965709"/>
                  <a:pt x="1373151" y="27022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0"/>
                </a:srgbClr>
              </a:gs>
              <a:gs pos="63000">
                <a:srgbClr val="00B0F0">
                  <a:alpha val="2000"/>
                </a:srgbClr>
              </a:gs>
              <a:gs pos="100000">
                <a:srgbClr val="21C5FF">
                  <a:alpha val="20784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C38784-4578-EE45-81F8-F3D149255CA2}"/>
              </a:ext>
            </a:extLst>
          </p:cNvPr>
          <p:cNvSpPr txBox="1"/>
          <p:nvPr/>
        </p:nvSpPr>
        <p:spPr>
          <a:xfrm>
            <a:off x="4602841" y="320019"/>
            <a:ext cx="2800767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b="1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  <a:sym typeface="+mn-ea"/>
              </a:rPr>
              <a:t>Game Mode</a:t>
            </a:r>
          </a:p>
        </p:txBody>
      </p:sp>
      <p:pic>
        <p:nvPicPr>
          <p:cNvPr id="9222" name="图片 37">
            <a:extLst>
              <a:ext uri="{FF2B5EF4-FFF2-40B4-BE49-F238E27FC236}">
                <a16:creationId xmlns:a16="http://schemas.microsoft.com/office/drawing/2014/main" id="{8EC34C8E-B2E6-3742-80A6-7CDDCB58A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52"/>
          <a:stretch>
            <a:fillRect/>
          </a:stretch>
        </p:blipFill>
        <p:spPr bwMode="auto">
          <a:xfrm>
            <a:off x="0" y="5016500"/>
            <a:ext cx="12192000" cy="184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3" name="矩形 14">
            <a:extLst>
              <a:ext uri="{FF2B5EF4-FFF2-40B4-BE49-F238E27FC236}">
                <a16:creationId xmlns:a16="http://schemas.microsoft.com/office/drawing/2014/main" id="{64415D4A-9541-A54F-B7AD-5BF84F4AD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6114215"/>
            <a:ext cx="2292350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-1714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ea typeface="苹方 常规" pitchFamily="34" charset="-122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C6323AD0-D2F4-6142-9819-130D9D086585}"/>
              </a:ext>
            </a:extLst>
          </p:cNvPr>
          <p:cNvCxnSpPr>
            <a:cxnSpLocks/>
          </p:cNvCxnSpPr>
          <p:nvPr/>
        </p:nvCxnSpPr>
        <p:spPr>
          <a:xfrm flipH="1">
            <a:off x="637473" y="5756589"/>
            <a:ext cx="10862751" cy="0"/>
          </a:xfrm>
          <a:prstGeom prst="line">
            <a:avLst/>
          </a:prstGeom>
          <a:ln w="44450">
            <a:gradFill flip="none" rotWithShape="1">
              <a:gsLst>
                <a:gs pos="0">
                  <a:srgbClr val="00B0F0"/>
                </a:gs>
                <a:gs pos="100000">
                  <a:srgbClr val="29EBE6"/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CA358FA-F49A-7945-B3A4-06EDCB5D1818}"/>
              </a:ext>
            </a:extLst>
          </p:cNvPr>
          <p:cNvSpPr txBox="1"/>
          <p:nvPr/>
        </p:nvSpPr>
        <p:spPr>
          <a:xfrm>
            <a:off x="1953048" y="5841148"/>
            <a:ext cx="92845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Games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F366B33-0192-894D-850C-3607BBF2DF73}"/>
              </a:ext>
            </a:extLst>
          </p:cNvPr>
          <p:cNvSpPr txBox="1"/>
          <p:nvPr/>
        </p:nvSpPr>
        <p:spPr>
          <a:xfrm>
            <a:off x="4864643" y="1177696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Left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594785C-57D0-3F4E-ADED-C4EC7B62B09F}"/>
              </a:ext>
            </a:extLst>
          </p:cNvPr>
          <p:cNvSpPr txBox="1"/>
          <p:nvPr/>
        </p:nvSpPr>
        <p:spPr>
          <a:xfrm>
            <a:off x="6077743" y="1159493"/>
            <a:ext cx="118494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Right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646252F-2091-1844-ACC1-5DAE7F7F0A24}"/>
              </a:ext>
            </a:extLst>
          </p:cNvPr>
          <p:cNvSpPr txBox="1"/>
          <p:nvPr/>
        </p:nvSpPr>
        <p:spPr>
          <a:xfrm>
            <a:off x="6113791" y="5879684"/>
            <a:ext cx="53572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/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</a:rPr>
              <a:t>In 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Game</a:t>
            </a:r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</a:rPr>
              <a:t> mode, the functions are focused on playing. Users can play together.</a:t>
            </a:r>
            <a:endParaRPr lang="en-US" altLang="zh-CN" noProof="1">
              <a:gradFill>
                <a:gsLst>
                  <a:gs pos="0">
                    <a:srgbClr val="00B0F0"/>
                  </a:gs>
                  <a:gs pos="100000">
                    <a:srgbClr val="29EBE6"/>
                  </a:gs>
                </a:gsLst>
                <a:lin ang="2700000" scaled="1"/>
              </a:gradFill>
              <a:latin typeface="Arial" panose="020B0604020202020204" pitchFamily="34" charset="0"/>
              <a:ea typeface="锐字荣光粗黑简1.0" pitchFamily="2" charset="-122"/>
              <a:cs typeface="Arial" panose="020B0604020202020204" pitchFamily="34" charset="0"/>
            </a:endParaRPr>
          </a:p>
        </p:txBody>
      </p:sp>
      <p:pic>
        <p:nvPicPr>
          <p:cNvPr id="16" name="图片 15" descr="图形用户界面, 应用程序&#10;&#10;描述已自动生成">
            <a:extLst>
              <a:ext uri="{FF2B5EF4-FFF2-40B4-BE49-F238E27FC236}">
                <a16:creationId xmlns:a16="http://schemas.microsoft.com/office/drawing/2014/main" id="{6B44A79D-A9A4-7143-A66B-5F51BE6036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020" t="47524" r="54676" b="31476"/>
          <a:stretch/>
        </p:blipFill>
        <p:spPr>
          <a:xfrm>
            <a:off x="655263" y="1670411"/>
            <a:ext cx="5375081" cy="3854327"/>
          </a:xfrm>
          <a:prstGeom prst="rect">
            <a:avLst/>
          </a:prstGeom>
        </p:spPr>
      </p:pic>
      <p:pic>
        <p:nvPicPr>
          <p:cNvPr id="17" name="图片 16" descr="图形用户界面, 应用程序&#10;&#10;描述已自动生成">
            <a:extLst>
              <a:ext uri="{FF2B5EF4-FFF2-40B4-BE49-F238E27FC236}">
                <a16:creationId xmlns:a16="http://schemas.microsoft.com/office/drawing/2014/main" id="{2F36995A-D2E6-5B4C-A5A4-D3DE3381D3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950" t="47886" r="33746" b="31114"/>
          <a:stretch/>
        </p:blipFill>
        <p:spPr>
          <a:xfrm>
            <a:off x="6068291" y="1658231"/>
            <a:ext cx="5375082" cy="385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180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31">
            <a:extLst>
              <a:ext uri="{FF2B5EF4-FFF2-40B4-BE49-F238E27FC236}">
                <a16:creationId xmlns:a16="http://schemas.microsoft.com/office/drawing/2014/main" id="{81C8AB7A-F4F2-804C-9DA1-C729E8B7C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C130B18-25E5-D447-9B6E-3F92283BB3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94000"/>
                </a:srgbClr>
              </a:gs>
              <a:gs pos="0">
                <a:schemeClr val="tx1">
                  <a:alpha val="89000"/>
                </a:schemeClr>
              </a:gs>
              <a:gs pos="100000">
                <a:schemeClr val="tx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DAFA9D51-958E-1046-9A2D-401FB481375D}"/>
              </a:ext>
            </a:extLst>
          </p:cNvPr>
          <p:cNvSpPr/>
          <p:nvPr/>
        </p:nvSpPr>
        <p:spPr>
          <a:xfrm>
            <a:off x="792163" y="0"/>
            <a:ext cx="10571162" cy="6858000"/>
          </a:xfrm>
          <a:custGeom>
            <a:avLst/>
            <a:gdLst>
              <a:gd name="connsiteX0" fmla="*/ 1398913 w 10571564"/>
              <a:gd name="connsiteY0" fmla="*/ 0 h 6988629"/>
              <a:gd name="connsiteX1" fmla="*/ 9172651 w 10571564"/>
              <a:gd name="connsiteY1" fmla="*/ 0 h 6988629"/>
              <a:gd name="connsiteX2" fmla="*/ 9198414 w 10571564"/>
              <a:gd name="connsiteY2" fmla="*/ 27022 h 6988629"/>
              <a:gd name="connsiteX3" fmla="*/ 10571564 w 10571564"/>
              <a:gd name="connsiteY3" fmla="*/ 3581062 h 6988629"/>
              <a:gd name="connsiteX4" fmla="*/ 9364548 w 10571564"/>
              <a:gd name="connsiteY4" fmla="*/ 6943311 h 6988629"/>
              <a:gd name="connsiteX5" fmla="*/ 9325292 w 10571564"/>
              <a:gd name="connsiteY5" fmla="*/ 6988629 h 6988629"/>
              <a:gd name="connsiteX6" fmla="*/ 1246272 w 10571564"/>
              <a:gd name="connsiteY6" fmla="*/ 6988629 h 6988629"/>
              <a:gd name="connsiteX7" fmla="*/ 1207016 w 10571564"/>
              <a:gd name="connsiteY7" fmla="*/ 6943311 h 6988629"/>
              <a:gd name="connsiteX8" fmla="*/ 0 w 10571564"/>
              <a:gd name="connsiteY8" fmla="*/ 3581062 h 6988629"/>
              <a:gd name="connsiteX9" fmla="*/ 1373151 w 10571564"/>
              <a:gd name="connsiteY9" fmla="*/ 27022 h 698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71564" h="6988629">
                <a:moveTo>
                  <a:pt x="1398913" y="0"/>
                </a:moveTo>
                <a:lnTo>
                  <a:pt x="9172651" y="0"/>
                </a:lnTo>
                <a:lnTo>
                  <a:pt x="9198414" y="27022"/>
                </a:lnTo>
                <a:cubicBezTo>
                  <a:pt x="10051576" y="965709"/>
                  <a:pt x="10571564" y="2212660"/>
                  <a:pt x="10571564" y="3581062"/>
                </a:cubicBezTo>
                <a:cubicBezTo>
                  <a:pt x="10571564" y="4858237"/>
                  <a:pt x="10118596" y="6029616"/>
                  <a:pt x="9364548" y="6943311"/>
                </a:cubicBezTo>
                <a:lnTo>
                  <a:pt x="9325292" y="6988629"/>
                </a:lnTo>
                <a:lnTo>
                  <a:pt x="1246272" y="6988629"/>
                </a:lnTo>
                <a:lnTo>
                  <a:pt x="1207016" y="6943311"/>
                </a:lnTo>
                <a:cubicBezTo>
                  <a:pt x="452968" y="6029616"/>
                  <a:pt x="0" y="4858237"/>
                  <a:pt x="0" y="3581062"/>
                </a:cubicBezTo>
                <a:cubicBezTo>
                  <a:pt x="0" y="2212660"/>
                  <a:pt x="519989" y="965709"/>
                  <a:pt x="1373151" y="27022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0"/>
                </a:srgbClr>
              </a:gs>
              <a:gs pos="63000">
                <a:srgbClr val="00B0F0">
                  <a:alpha val="2000"/>
                </a:srgbClr>
              </a:gs>
              <a:gs pos="100000">
                <a:srgbClr val="21C5FF">
                  <a:alpha val="20784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C38784-4578-EE45-81F8-F3D149255CA2}"/>
              </a:ext>
            </a:extLst>
          </p:cNvPr>
          <p:cNvSpPr txBox="1"/>
          <p:nvPr/>
        </p:nvSpPr>
        <p:spPr>
          <a:xfrm>
            <a:off x="4602841" y="320019"/>
            <a:ext cx="341632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b="1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  <a:sym typeface="+mn-ea"/>
              </a:rPr>
              <a:t>Exercise Mode</a:t>
            </a:r>
          </a:p>
        </p:txBody>
      </p:sp>
      <p:pic>
        <p:nvPicPr>
          <p:cNvPr id="9222" name="图片 37">
            <a:extLst>
              <a:ext uri="{FF2B5EF4-FFF2-40B4-BE49-F238E27FC236}">
                <a16:creationId xmlns:a16="http://schemas.microsoft.com/office/drawing/2014/main" id="{8EC34C8E-B2E6-3742-80A6-7CDDCB58A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52"/>
          <a:stretch>
            <a:fillRect/>
          </a:stretch>
        </p:blipFill>
        <p:spPr bwMode="auto">
          <a:xfrm>
            <a:off x="0" y="5016500"/>
            <a:ext cx="12192000" cy="184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3" name="矩形 14">
            <a:extLst>
              <a:ext uri="{FF2B5EF4-FFF2-40B4-BE49-F238E27FC236}">
                <a16:creationId xmlns:a16="http://schemas.microsoft.com/office/drawing/2014/main" id="{64415D4A-9541-A54F-B7AD-5BF84F4AD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6114215"/>
            <a:ext cx="2292350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-1714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ea typeface="苹方 常规" pitchFamily="34" charset="-122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C6323AD0-D2F4-6142-9819-130D9D086585}"/>
              </a:ext>
            </a:extLst>
          </p:cNvPr>
          <p:cNvCxnSpPr>
            <a:cxnSpLocks/>
          </p:cNvCxnSpPr>
          <p:nvPr/>
        </p:nvCxnSpPr>
        <p:spPr>
          <a:xfrm flipH="1">
            <a:off x="637473" y="5756589"/>
            <a:ext cx="10862751" cy="0"/>
          </a:xfrm>
          <a:prstGeom prst="line">
            <a:avLst/>
          </a:prstGeom>
          <a:ln w="44450">
            <a:gradFill flip="none" rotWithShape="1">
              <a:gsLst>
                <a:gs pos="0">
                  <a:srgbClr val="00B0F0"/>
                </a:gs>
                <a:gs pos="100000">
                  <a:srgbClr val="29EBE6"/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CA358FA-F49A-7945-B3A4-06EDCB5D1818}"/>
              </a:ext>
            </a:extLst>
          </p:cNvPr>
          <p:cNvSpPr txBox="1"/>
          <p:nvPr/>
        </p:nvSpPr>
        <p:spPr>
          <a:xfrm>
            <a:off x="1953048" y="5841148"/>
            <a:ext cx="118494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Exercises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F366B33-0192-894D-850C-3607BBF2DF73}"/>
              </a:ext>
            </a:extLst>
          </p:cNvPr>
          <p:cNvSpPr txBox="1"/>
          <p:nvPr/>
        </p:nvSpPr>
        <p:spPr>
          <a:xfrm>
            <a:off x="4864643" y="1177696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Left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594785C-57D0-3F4E-ADED-C4EC7B62B09F}"/>
              </a:ext>
            </a:extLst>
          </p:cNvPr>
          <p:cNvSpPr txBox="1"/>
          <p:nvPr/>
        </p:nvSpPr>
        <p:spPr>
          <a:xfrm>
            <a:off x="6077743" y="1159493"/>
            <a:ext cx="118494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Right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pic>
        <p:nvPicPr>
          <p:cNvPr id="16" name="图片 15" descr="图形用户界面, 应用程序&#10;&#10;描述已自动生成">
            <a:extLst>
              <a:ext uri="{FF2B5EF4-FFF2-40B4-BE49-F238E27FC236}">
                <a16:creationId xmlns:a16="http://schemas.microsoft.com/office/drawing/2014/main" id="{8FF942F3-4847-8F48-AA41-8D6E5B4729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737" t="75786" r="54959" b="3214"/>
          <a:stretch/>
        </p:blipFill>
        <p:spPr>
          <a:xfrm>
            <a:off x="655263" y="1670411"/>
            <a:ext cx="5375081" cy="3854327"/>
          </a:xfrm>
          <a:prstGeom prst="rect">
            <a:avLst/>
          </a:prstGeom>
        </p:spPr>
      </p:pic>
      <p:pic>
        <p:nvPicPr>
          <p:cNvPr id="17" name="图片 16" descr="图形用户界面, 应用程序&#10;&#10;描述已自动生成">
            <a:extLst>
              <a:ext uri="{FF2B5EF4-FFF2-40B4-BE49-F238E27FC236}">
                <a16:creationId xmlns:a16="http://schemas.microsoft.com/office/drawing/2014/main" id="{92101487-92FF-1A4B-99C3-6050649DC1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045" t="76117" r="33651" b="2883"/>
          <a:stretch/>
        </p:blipFill>
        <p:spPr>
          <a:xfrm>
            <a:off x="6096000" y="1685940"/>
            <a:ext cx="5375082" cy="3854328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BCD5F5E7-13CA-D34E-A4AB-92C12F690D44}"/>
              </a:ext>
            </a:extLst>
          </p:cNvPr>
          <p:cNvSpPr txBox="1"/>
          <p:nvPr/>
        </p:nvSpPr>
        <p:spPr>
          <a:xfrm>
            <a:off x="6113791" y="5879684"/>
            <a:ext cx="53572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/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</a:rPr>
              <a:t>Use overhead delivery to transfer the glasses interface to and from the same screen for better exercises</a:t>
            </a:r>
            <a:r>
              <a:rPr lang="zh-CN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endParaRPr lang="en-US" altLang="zh-CN" noProof="1">
              <a:gradFill>
                <a:gsLst>
                  <a:gs pos="0">
                    <a:srgbClr val="00B0F0"/>
                  </a:gs>
                  <a:gs pos="100000">
                    <a:srgbClr val="29EBE6"/>
                  </a:gs>
                </a:gsLst>
                <a:lin ang="2700000" scaled="1"/>
              </a:gradFill>
              <a:latin typeface="Arial" panose="020B0604020202020204" pitchFamily="34" charset="0"/>
              <a:ea typeface="锐字荣光粗黑简1.0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009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图片 82">
            <a:extLst>
              <a:ext uri="{FF2B5EF4-FFF2-40B4-BE49-F238E27FC236}">
                <a16:creationId xmlns:a16="http://schemas.microsoft.com/office/drawing/2014/main" id="{57DA0110-2547-5540-8749-0420FBCFED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4" name="矩形 83">
            <a:extLst>
              <a:ext uri="{FF2B5EF4-FFF2-40B4-BE49-F238E27FC236}">
                <a16:creationId xmlns:a16="http://schemas.microsoft.com/office/drawing/2014/main" id="{9E3FF343-2187-6343-8867-B13A57B5B0F5}"/>
              </a:ext>
            </a:extLst>
          </p:cNvPr>
          <p:cNvSpPr/>
          <p:nvPr/>
        </p:nvSpPr>
        <p:spPr>
          <a:xfrm>
            <a:off x="0" y="-3985"/>
            <a:ext cx="12192000" cy="6858000"/>
          </a:xfrm>
          <a:prstGeom prst="rect">
            <a:avLst/>
          </a:prstGeom>
          <a:gradFill flip="none" rotWithShape="1">
            <a:gsLst>
              <a:gs pos="11000">
                <a:schemeClr val="tx1">
                  <a:alpha val="47000"/>
                </a:schemeClr>
              </a:gs>
              <a:gs pos="100000">
                <a:schemeClr val="tx1">
                  <a:alpha val="10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C99A18E7-9F57-334D-AF87-20807C0789AF}"/>
              </a:ext>
            </a:extLst>
          </p:cNvPr>
          <p:cNvSpPr/>
          <p:nvPr/>
        </p:nvSpPr>
        <p:spPr>
          <a:xfrm>
            <a:off x="1966913" y="2254250"/>
            <a:ext cx="2351087" cy="2349500"/>
          </a:xfrm>
          <a:prstGeom prst="ellipse">
            <a:avLst/>
          </a:prstGeom>
          <a:gradFill>
            <a:gsLst>
              <a:gs pos="0">
                <a:srgbClr val="00B0F0"/>
              </a:gs>
              <a:gs pos="100000">
                <a:srgbClr val="00B0F0">
                  <a:alpha val="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074C7B5-8A30-7242-A197-E6BB31636B5E}"/>
              </a:ext>
            </a:extLst>
          </p:cNvPr>
          <p:cNvSpPr txBox="1"/>
          <p:nvPr/>
        </p:nvSpPr>
        <p:spPr>
          <a:xfrm>
            <a:off x="1822479" y="3126273"/>
            <a:ext cx="2639060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4000" noProof="1">
                <a:gradFill flip="none" rotWithShape="1">
                  <a:gsLst>
                    <a:gs pos="65000">
                      <a:schemeClr val="bg1"/>
                    </a:gs>
                    <a:gs pos="33000">
                      <a:schemeClr val="bg1"/>
                    </a:gs>
                    <a:gs pos="0">
                      <a:srgbClr val="37D9DD"/>
                    </a:gs>
                    <a:gs pos="100000">
                      <a:srgbClr val="37D9DD"/>
                    </a:gs>
                  </a:gsLst>
                  <a:lin ang="2700000" scaled="1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CONTENT</a:t>
            </a:r>
          </a:p>
        </p:txBody>
      </p:sp>
      <p:sp>
        <p:nvSpPr>
          <p:cNvPr id="7189" name="任意多边形: 形状 45">
            <a:extLst>
              <a:ext uri="{FF2B5EF4-FFF2-40B4-BE49-F238E27FC236}">
                <a16:creationId xmlns:a16="http://schemas.microsoft.com/office/drawing/2014/main" id="{991763ED-1B2F-8140-AAAA-97D79F7A78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2300" y="2185988"/>
            <a:ext cx="2466975" cy="2466975"/>
          </a:xfrm>
          <a:custGeom>
            <a:avLst/>
            <a:gdLst>
              <a:gd name="T0" fmla="*/ 157734 w 533400"/>
              <a:gd name="T1" fmla="*/ 31813 h 533400"/>
              <a:gd name="T2" fmla="*/ 88487 w 533400"/>
              <a:gd name="T3" fmla="*/ 70104 h 533400"/>
              <a:gd name="T4" fmla="*/ 112205 w 533400"/>
              <a:gd name="T5" fmla="*/ 50863 h 533400"/>
              <a:gd name="T6" fmla="*/ 234410 w 533400"/>
              <a:gd name="T7" fmla="*/ 9049 h 533400"/>
              <a:gd name="T8" fmla="*/ 257270 w 533400"/>
              <a:gd name="T9" fmla="*/ 6858 h 533400"/>
              <a:gd name="T10" fmla="*/ 183261 w 533400"/>
              <a:gd name="T11" fmla="*/ 21336 h 533400"/>
              <a:gd name="T12" fmla="*/ 203645 w 533400"/>
              <a:gd name="T13" fmla="*/ 8192 h 533400"/>
              <a:gd name="T14" fmla="*/ 8192 w 533400"/>
              <a:gd name="T15" fmla="*/ 203644 h 533400"/>
              <a:gd name="T16" fmla="*/ 18669 w 533400"/>
              <a:gd name="T17" fmla="*/ 192024 h 533400"/>
              <a:gd name="T18" fmla="*/ 11049 w 533400"/>
              <a:gd name="T19" fmla="*/ 223266 h 533400"/>
              <a:gd name="T20" fmla="*/ 25622 w 533400"/>
              <a:gd name="T21" fmla="*/ 172402 h 533400"/>
              <a:gd name="T22" fmla="*/ 56579 w 533400"/>
              <a:gd name="T23" fmla="*/ 104585 h 533400"/>
              <a:gd name="T24" fmla="*/ 76486 w 533400"/>
              <a:gd name="T25" fmla="*/ 81629 h 533400"/>
              <a:gd name="T26" fmla="*/ 30004 w 533400"/>
              <a:gd name="T27" fmla="*/ 162020 h 533400"/>
              <a:gd name="T28" fmla="*/ 28194 w 533400"/>
              <a:gd name="T29" fmla="*/ 166211 h 533400"/>
              <a:gd name="T30" fmla="*/ 490633 w 533400"/>
              <a:gd name="T31" fmla="*/ 125349 h 533400"/>
              <a:gd name="T32" fmla="*/ 510159 w 533400"/>
              <a:gd name="T33" fmla="*/ 146494 h 533400"/>
              <a:gd name="T34" fmla="*/ 477488 w 533400"/>
              <a:gd name="T35" fmla="*/ 97346 h 533400"/>
              <a:gd name="T36" fmla="*/ 482822 w 533400"/>
              <a:gd name="T37" fmla="*/ 114110 h 533400"/>
              <a:gd name="T38" fmla="*/ 530828 w 533400"/>
              <a:gd name="T39" fmla="*/ 229838 h 533400"/>
              <a:gd name="T40" fmla="*/ 533781 w 533400"/>
              <a:gd name="T41" fmla="*/ 266510 h 533400"/>
              <a:gd name="T42" fmla="*/ 519113 w 533400"/>
              <a:gd name="T43" fmla="*/ 183166 h 533400"/>
              <a:gd name="T44" fmla="*/ 533876 w 533400"/>
              <a:gd name="T45" fmla="*/ 212884 h 533400"/>
              <a:gd name="T46" fmla="*/ 327184 w 533400"/>
              <a:gd name="T47" fmla="*/ 6096 h 533400"/>
              <a:gd name="T48" fmla="*/ 352520 w 533400"/>
              <a:gd name="T49" fmla="*/ 19621 h 533400"/>
              <a:gd name="T50" fmla="*/ 289465 w 533400"/>
              <a:gd name="T51" fmla="*/ 7239 h 533400"/>
              <a:gd name="T52" fmla="*/ 455867 w 533400"/>
              <a:gd name="T53" fmla="*/ 82772 h 533400"/>
              <a:gd name="T54" fmla="*/ 431673 w 533400"/>
              <a:gd name="T55" fmla="*/ 53721 h 533400"/>
              <a:gd name="T56" fmla="*/ 451485 w 533400"/>
              <a:gd name="T57" fmla="*/ 70104 h 533400"/>
              <a:gd name="T58" fmla="*/ 394716 w 533400"/>
              <a:gd name="T59" fmla="*/ 37719 h 533400"/>
              <a:gd name="T60" fmla="*/ 398812 w 533400"/>
              <a:gd name="T61" fmla="*/ 39910 h 533400"/>
              <a:gd name="T62" fmla="*/ 414528 w 533400"/>
              <a:gd name="T63" fmla="*/ 490442 h 533400"/>
              <a:gd name="T64" fmla="*/ 397669 w 533400"/>
              <a:gd name="T65" fmla="*/ 507873 h 533400"/>
              <a:gd name="T66" fmla="*/ 446246 w 533400"/>
              <a:gd name="T67" fmla="*/ 474536 h 533400"/>
              <a:gd name="T68" fmla="*/ 404908 w 533400"/>
              <a:gd name="T69" fmla="*/ 496538 h 533400"/>
              <a:gd name="T70" fmla="*/ 314706 w 533400"/>
              <a:gd name="T71" fmla="*/ 529685 h 533400"/>
              <a:gd name="T72" fmla="*/ 298704 w 533400"/>
              <a:gd name="T73" fmla="*/ 531971 h 533400"/>
              <a:gd name="T74" fmla="*/ 372142 w 533400"/>
              <a:gd name="T75" fmla="*/ 519970 h 533400"/>
              <a:gd name="T76" fmla="*/ 519970 w 533400"/>
              <a:gd name="T77" fmla="*/ 372142 h 533400"/>
              <a:gd name="T78" fmla="*/ 526923 w 533400"/>
              <a:gd name="T79" fmla="*/ 330422 h 533400"/>
              <a:gd name="T80" fmla="*/ 515969 w 533400"/>
              <a:gd name="T81" fmla="*/ 365569 h 533400"/>
              <a:gd name="T82" fmla="*/ 539877 w 533400"/>
              <a:gd name="T83" fmla="*/ 275844 h 533400"/>
              <a:gd name="T84" fmla="*/ 519113 w 533400"/>
              <a:gd name="T85" fmla="*/ 356902 h 533400"/>
              <a:gd name="T86" fmla="*/ 485489 w 533400"/>
              <a:gd name="T87" fmla="*/ 422148 h 533400"/>
              <a:gd name="T88" fmla="*/ 466725 w 533400"/>
              <a:gd name="T89" fmla="*/ 445675 h 533400"/>
              <a:gd name="T90" fmla="*/ 504349 w 533400"/>
              <a:gd name="T91" fmla="*/ 403955 h 533400"/>
              <a:gd name="T92" fmla="*/ 35624 w 533400"/>
              <a:gd name="T93" fmla="*/ 404050 h 533400"/>
              <a:gd name="T94" fmla="*/ 51245 w 533400"/>
              <a:gd name="T95" fmla="*/ 416242 h 533400"/>
              <a:gd name="T96" fmla="*/ 83153 w 533400"/>
              <a:gd name="T97" fmla="*/ 455295 h 533400"/>
              <a:gd name="T98" fmla="*/ 71819 w 533400"/>
              <a:gd name="T99" fmla="*/ 453390 h 533400"/>
              <a:gd name="T100" fmla="*/ 9335 w 533400"/>
              <a:gd name="T101" fmla="*/ 305562 h 533400"/>
              <a:gd name="T102" fmla="*/ 7906 w 533400"/>
              <a:gd name="T103" fmla="*/ 291846 h 533400"/>
              <a:gd name="T104" fmla="*/ 21527 w 533400"/>
              <a:gd name="T105" fmla="*/ 356711 h 533400"/>
              <a:gd name="T106" fmla="*/ 7144 w 533400"/>
              <a:gd name="T107" fmla="*/ 331756 h 533400"/>
              <a:gd name="T108" fmla="*/ 203645 w 533400"/>
              <a:gd name="T109" fmla="*/ 531781 h 533400"/>
              <a:gd name="T110" fmla="*/ 191929 w 533400"/>
              <a:gd name="T111" fmla="*/ 521589 h 533400"/>
              <a:gd name="T112" fmla="*/ 255175 w 533400"/>
              <a:gd name="T113" fmla="*/ 533019 h 533400"/>
              <a:gd name="T114" fmla="*/ 229838 w 533400"/>
              <a:gd name="T115" fmla="*/ 530352 h 533400"/>
              <a:gd name="T116" fmla="*/ 100965 w 533400"/>
              <a:gd name="T117" fmla="*/ 480536 h 533400"/>
              <a:gd name="T118" fmla="*/ 95631 w 533400"/>
              <a:gd name="T119" fmla="*/ 476155 h 533400"/>
              <a:gd name="T120" fmla="*/ 149543 w 533400"/>
              <a:gd name="T121" fmla="*/ 504158 h 533400"/>
              <a:gd name="T122" fmla="*/ 129635 w 533400"/>
              <a:gd name="T123" fmla="*/ 492728 h 533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3400" h="533400">
                <a:moveTo>
                  <a:pt x="133445" y="44863"/>
                </a:moveTo>
                <a:lnTo>
                  <a:pt x="129921" y="39052"/>
                </a:lnTo>
                <a:cubicBezTo>
                  <a:pt x="130588" y="38671"/>
                  <a:pt x="131159" y="38290"/>
                  <a:pt x="131826" y="37910"/>
                </a:cubicBezTo>
                <a:lnTo>
                  <a:pt x="135255" y="43720"/>
                </a:lnTo>
                <a:cubicBezTo>
                  <a:pt x="134684" y="44101"/>
                  <a:pt x="134112" y="44482"/>
                  <a:pt x="133445" y="44863"/>
                </a:cubicBezTo>
                <a:close/>
                <a:moveTo>
                  <a:pt x="123730" y="51149"/>
                </a:moveTo>
                <a:lnTo>
                  <a:pt x="119920" y="45529"/>
                </a:lnTo>
                <a:cubicBezTo>
                  <a:pt x="119349" y="45910"/>
                  <a:pt x="118682" y="46292"/>
                  <a:pt x="118110" y="46768"/>
                </a:cubicBezTo>
                <a:lnTo>
                  <a:pt x="121920" y="52388"/>
                </a:lnTo>
                <a:cubicBezTo>
                  <a:pt x="122492" y="52006"/>
                  <a:pt x="123063" y="51530"/>
                  <a:pt x="123730" y="51149"/>
                </a:cubicBezTo>
                <a:close/>
                <a:moveTo>
                  <a:pt x="266510" y="6572"/>
                </a:moveTo>
                <a:lnTo>
                  <a:pt x="266414" y="0"/>
                </a:lnTo>
                <a:cubicBezTo>
                  <a:pt x="265652" y="0"/>
                  <a:pt x="264986" y="0"/>
                  <a:pt x="264224" y="0"/>
                </a:cubicBezTo>
                <a:lnTo>
                  <a:pt x="264319" y="6572"/>
                </a:lnTo>
                <a:cubicBezTo>
                  <a:pt x="265081" y="6667"/>
                  <a:pt x="265748" y="6572"/>
                  <a:pt x="266510" y="6572"/>
                </a:cubicBezTo>
                <a:close/>
                <a:moveTo>
                  <a:pt x="139256" y="41434"/>
                </a:moveTo>
                <a:lnTo>
                  <a:pt x="135922" y="35623"/>
                </a:lnTo>
                <a:cubicBezTo>
                  <a:pt x="135255" y="36004"/>
                  <a:pt x="134684" y="36385"/>
                  <a:pt x="134017" y="36767"/>
                </a:cubicBezTo>
                <a:lnTo>
                  <a:pt x="137446" y="42577"/>
                </a:lnTo>
                <a:cubicBezTo>
                  <a:pt x="138017" y="42196"/>
                  <a:pt x="138684" y="41815"/>
                  <a:pt x="139256" y="41434"/>
                </a:cubicBezTo>
                <a:close/>
                <a:moveTo>
                  <a:pt x="127540" y="48673"/>
                </a:moveTo>
                <a:lnTo>
                  <a:pt x="123825" y="42958"/>
                </a:lnTo>
                <a:cubicBezTo>
                  <a:pt x="123254" y="43339"/>
                  <a:pt x="122587" y="43720"/>
                  <a:pt x="122016" y="44196"/>
                </a:cubicBezTo>
                <a:lnTo>
                  <a:pt x="125730" y="49911"/>
                </a:lnTo>
                <a:cubicBezTo>
                  <a:pt x="126302" y="49435"/>
                  <a:pt x="126968" y="49054"/>
                  <a:pt x="127540" y="48673"/>
                </a:cubicBezTo>
                <a:close/>
                <a:moveTo>
                  <a:pt x="159734" y="30861"/>
                </a:moveTo>
                <a:lnTo>
                  <a:pt x="156877" y="24765"/>
                </a:lnTo>
                <a:cubicBezTo>
                  <a:pt x="156210" y="25051"/>
                  <a:pt x="155543" y="25336"/>
                  <a:pt x="154877" y="25717"/>
                </a:cubicBezTo>
                <a:lnTo>
                  <a:pt x="157734" y="31813"/>
                </a:lnTo>
                <a:cubicBezTo>
                  <a:pt x="158401" y="31528"/>
                  <a:pt x="159068" y="31242"/>
                  <a:pt x="159734" y="30861"/>
                </a:cubicBezTo>
                <a:close/>
                <a:moveTo>
                  <a:pt x="155543" y="32861"/>
                </a:moveTo>
                <a:lnTo>
                  <a:pt x="152591" y="26860"/>
                </a:lnTo>
                <a:cubicBezTo>
                  <a:pt x="151924" y="27146"/>
                  <a:pt x="151352" y="27527"/>
                  <a:pt x="150686" y="27813"/>
                </a:cubicBezTo>
                <a:lnTo>
                  <a:pt x="153638" y="33814"/>
                </a:lnTo>
                <a:cubicBezTo>
                  <a:pt x="154210" y="33528"/>
                  <a:pt x="154877" y="33147"/>
                  <a:pt x="155543" y="32861"/>
                </a:cubicBezTo>
                <a:close/>
                <a:moveTo>
                  <a:pt x="163925" y="28956"/>
                </a:moveTo>
                <a:lnTo>
                  <a:pt x="161163" y="22860"/>
                </a:lnTo>
                <a:cubicBezTo>
                  <a:pt x="160496" y="23146"/>
                  <a:pt x="159830" y="23431"/>
                  <a:pt x="159163" y="23717"/>
                </a:cubicBezTo>
                <a:lnTo>
                  <a:pt x="161925" y="29908"/>
                </a:lnTo>
                <a:cubicBezTo>
                  <a:pt x="162592" y="29527"/>
                  <a:pt x="163259" y="29242"/>
                  <a:pt x="163925" y="28956"/>
                </a:cubicBezTo>
                <a:close/>
                <a:moveTo>
                  <a:pt x="147352" y="37052"/>
                </a:moveTo>
                <a:lnTo>
                  <a:pt x="144209" y="31052"/>
                </a:lnTo>
                <a:cubicBezTo>
                  <a:pt x="143542" y="31433"/>
                  <a:pt x="142970" y="31718"/>
                  <a:pt x="142304" y="32099"/>
                </a:cubicBezTo>
                <a:lnTo>
                  <a:pt x="145447" y="38100"/>
                </a:lnTo>
                <a:cubicBezTo>
                  <a:pt x="146114" y="37719"/>
                  <a:pt x="146685" y="37338"/>
                  <a:pt x="147352" y="37052"/>
                </a:cubicBezTo>
                <a:close/>
                <a:moveTo>
                  <a:pt x="143351" y="39148"/>
                </a:moveTo>
                <a:lnTo>
                  <a:pt x="140113" y="33242"/>
                </a:lnTo>
                <a:cubicBezTo>
                  <a:pt x="139446" y="33623"/>
                  <a:pt x="138875" y="33909"/>
                  <a:pt x="138208" y="34290"/>
                </a:cubicBezTo>
                <a:lnTo>
                  <a:pt x="141446" y="40196"/>
                </a:lnTo>
                <a:cubicBezTo>
                  <a:pt x="142018" y="39910"/>
                  <a:pt x="142685" y="39529"/>
                  <a:pt x="143351" y="39148"/>
                </a:cubicBezTo>
                <a:close/>
                <a:moveTo>
                  <a:pt x="151448" y="34861"/>
                </a:moveTo>
                <a:lnTo>
                  <a:pt x="148400" y="28861"/>
                </a:lnTo>
                <a:cubicBezTo>
                  <a:pt x="147733" y="29146"/>
                  <a:pt x="147161" y="29527"/>
                  <a:pt x="146495" y="29813"/>
                </a:cubicBezTo>
                <a:lnTo>
                  <a:pt x="149543" y="35814"/>
                </a:lnTo>
                <a:cubicBezTo>
                  <a:pt x="150114" y="35528"/>
                  <a:pt x="150781" y="35242"/>
                  <a:pt x="151448" y="34861"/>
                </a:cubicBezTo>
                <a:close/>
                <a:moveTo>
                  <a:pt x="94679" y="73723"/>
                </a:moveTo>
                <a:lnTo>
                  <a:pt x="90107" y="68675"/>
                </a:lnTo>
                <a:cubicBezTo>
                  <a:pt x="89535" y="69152"/>
                  <a:pt x="88964" y="69628"/>
                  <a:pt x="88487" y="70104"/>
                </a:cubicBezTo>
                <a:lnTo>
                  <a:pt x="93059" y="75152"/>
                </a:lnTo>
                <a:cubicBezTo>
                  <a:pt x="93631" y="74676"/>
                  <a:pt x="94202" y="74200"/>
                  <a:pt x="94679" y="73723"/>
                </a:cubicBezTo>
                <a:close/>
                <a:moveTo>
                  <a:pt x="98203" y="70675"/>
                </a:moveTo>
                <a:lnTo>
                  <a:pt x="93726" y="65532"/>
                </a:lnTo>
                <a:cubicBezTo>
                  <a:pt x="93155" y="66008"/>
                  <a:pt x="92678" y="66485"/>
                  <a:pt x="92107" y="66961"/>
                </a:cubicBezTo>
                <a:lnTo>
                  <a:pt x="96584" y="72104"/>
                </a:lnTo>
                <a:cubicBezTo>
                  <a:pt x="97060" y="71628"/>
                  <a:pt x="97631" y="71152"/>
                  <a:pt x="98203" y="70675"/>
                </a:cubicBezTo>
                <a:close/>
                <a:moveTo>
                  <a:pt x="91345" y="76771"/>
                </a:moveTo>
                <a:lnTo>
                  <a:pt x="86678" y="71723"/>
                </a:lnTo>
                <a:cubicBezTo>
                  <a:pt x="86201" y="72200"/>
                  <a:pt x="85630" y="72676"/>
                  <a:pt x="85058" y="73247"/>
                </a:cubicBezTo>
                <a:lnTo>
                  <a:pt x="89726" y="78200"/>
                </a:lnTo>
                <a:cubicBezTo>
                  <a:pt x="90297" y="77819"/>
                  <a:pt x="90774" y="77248"/>
                  <a:pt x="91345" y="76771"/>
                </a:cubicBezTo>
                <a:close/>
                <a:moveTo>
                  <a:pt x="88011" y="79915"/>
                </a:moveTo>
                <a:lnTo>
                  <a:pt x="83249" y="74962"/>
                </a:lnTo>
                <a:cubicBezTo>
                  <a:pt x="82677" y="75438"/>
                  <a:pt x="82201" y="76010"/>
                  <a:pt x="81725" y="76486"/>
                </a:cubicBezTo>
                <a:lnTo>
                  <a:pt x="86487" y="81439"/>
                </a:lnTo>
                <a:cubicBezTo>
                  <a:pt x="86963" y="80963"/>
                  <a:pt x="87440" y="80486"/>
                  <a:pt x="88011" y="79915"/>
                </a:cubicBezTo>
                <a:close/>
                <a:moveTo>
                  <a:pt x="101632" y="67723"/>
                </a:moveTo>
                <a:lnTo>
                  <a:pt x="97250" y="62484"/>
                </a:lnTo>
                <a:cubicBezTo>
                  <a:pt x="96679" y="62960"/>
                  <a:pt x="96108" y="63436"/>
                  <a:pt x="95631" y="63913"/>
                </a:cubicBezTo>
                <a:lnTo>
                  <a:pt x="100013" y="69152"/>
                </a:lnTo>
                <a:cubicBezTo>
                  <a:pt x="100584" y="68580"/>
                  <a:pt x="101156" y="68199"/>
                  <a:pt x="101632" y="67723"/>
                </a:cubicBezTo>
                <a:close/>
                <a:moveTo>
                  <a:pt x="112491" y="59150"/>
                </a:moveTo>
                <a:lnTo>
                  <a:pt x="108395" y="53721"/>
                </a:lnTo>
                <a:cubicBezTo>
                  <a:pt x="107823" y="54197"/>
                  <a:pt x="107252" y="54578"/>
                  <a:pt x="106680" y="55054"/>
                </a:cubicBezTo>
                <a:lnTo>
                  <a:pt x="110776" y="60484"/>
                </a:lnTo>
                <a:cubicBezTo>
                  <a:pt x="111347" y="60008"/>
                  <a:pt x="111919" y="59531"/>
                  <a:pt x="112491" y="59150"/>
                </a:cubicBezTo>
                <a:close/>
                <a:moveTo>
                  <a:pt x="116205" y="56388"/>
                </a:moveTo>
                <a:lnTo>
                  <a:pt x="112205" y="50863"/>
                </a:lnTo>
                <a:cubicBezTo>
                  <a:pt x="111633" y="51244"/>
                  <a:pt x="111062" y="51721"/>
                  <a:pt x="110490" y="52102"/>
                </a:cubicBezTo>
                <a:lnTo>
                  <a:pt x="114491" y="57626"/>
                </a:lnTo>
                <a:cubicBezTo>
                  <a:pt x="114967" y="57245"/>
                  <a:pt x="115634" y="56864"/>
                  <a:pt x="116205" y="56388"/>
                </a:cubicBezTo>
                <a:close/>
                <a:moveTo>
                  <a:pt x="84677" y="83153"/>
                </a:moveTo>
                <a:lnTo>
                  <a:pt x="79820" y="78296"/>
                </a:lnTo>
                <a:cubicBezTo>
                  <a:pt x="79343" y="78772"/>
                  <a:pt x="78772" y="79343"/>
                  <a:pt x="78296" y="79819"/>
                </a:cubicBezTo>
                <a:lnTo>
                  <a:pt x="83153" y="84677"/>
                </a:lnTo>
                <a:cubicBezTo>
                  <a:pt x="83630" y="84201"/>
                  <a:pt x="84201" y="83629"/>
                  <a:pt x="84677" y="83153"/>
                </a:cubicBezTo>
                <a:close/>
                <a:moveTo>
                  <a:pt x="119920" y="53721"/>
                </a:moveTo>
                <a:lnTo>
                  <a:pt x="116015" y="48196"/>
                </a:lnTo>
                <a:cubicBezTo>
                  <a:pt x="115443" y="48577"/>
                  <a:pt x="114872" y="49054"/>
                  <a:pt x="114205" y="49435"/>
                </a:cubicBezTo>
                <a:lnTo>
                  <a:pt x="118110" y="54959"/>
                </a:lnTo>
                <a:cubicBezTo>
                  <a:pt x="118682" y="54578"/>
                  <a:pt x="119349" y="54197"/>
                  <a:pt x="119920" y="53721"/>
                </a:cubicBezTo>
                <a:close/>
                <a:moveTo>
                  <a:pt x="108776" y="61913"/>
                </a:moveTo>
                <a:lnTo>
                  <a:pt x="104585" y="56579"/>
                </a:lnTo>
                <a:cubicBezTo>
                  <a:pt x="104013" y="57055"/>
                  <a:pt x="103442" y="57436"/>
                  <a:pt x="102870" y="57912"/>
                </a:cubicBezTo>
                <a:lnTo>
                  <a:pt x="107061" y="63246"/>
                </a:lnTo>
                <a:cubicBezTo>
                  <a:pt x="107728" y="62865"/>
                  <a:pt x="108204" y="62389"/>
                  <a:pt x="108776" y="61913"/>
                </a:cubicBezTo>
                <a:close/>
                <a:moveTo>
                  <a:pt x="105251" y="64770"/>
                </a:moveTo>
                <a:lnTo>
                  <a:pt x="100965" y="59436"/>
                </a:lnTo>
                <a:cubicBezTo>
                  <a:pt x="100394" y="59912"/>
                  <a:pt x="99822" y="60388"/>
                  <a:pt x="99251" y="60769"/>
                </a:cubicBezTo>
                <a:lnTo>
                  <a:pt x="103537" y="66104"/>
                </a:lnTo>
                <a:cubicBezTo>
                  <a:pt x="104108" y="65723"/>
                  <a:pt x="104680" y="65246"/>
                  <a:pt x="105251" y="64770"/>
                </a:cubicBezTo>
                <a:close/>
                <a:moveTo>
                  <a:pt x="216313" y="12097"/>
                </a:moveTo>
                <a:lnTo>
                  <a:pt x="214979" y="5620"/>
                </a:lnTo>
                <a:cubicBezTo>
                  <a:pt x="214313" y="5810"/>
                  <a:pt x="213551" y="5906"/>
                  <a:pt x="212884" y="6096"/>
                </a:cubicBezTo>
                <a:lnTo>
                  <a:pt x="214217" y="12573"/>
                </a:lnTo>
                <a:cubicBezTo>
                  <a:pt x="214884" y="12383"/>
                  <a:pt x="215646" y="12287"/>
                  <a:pt x="216313" y="12097"/>
                </a:cubicBezTo>
                <a:close/>
                <a:moveTo>
                  <a:pt x="234410" y="9049"/>
                </a:moveTo>
                <a:lnTo>
                  <a:pt x="233458" y="2477"/>
                </a:lnTo>
                <a:cubicBezTo>
                  <a:pt x="232696" y="2572"/>
                  <a:pt x="232029" y="2667"/>
                  <a:pt x="231267" y="2762"/>
                </a:cubicBezTo>
                <a:lnTo>
                  <a:pt x="232220" y="9335"/>
                </a:lnTo>
                <a:cubicBezTo>
                  <a:pt x="232982" y="9239"/>
                  <a:pt x="233744" y="9049"/>
                  <a:pt x="234410" y="9049"/>
                </a:cubicBezTo>
                <a:close/>
                <a:moveTo>
                  <a:pt x="229838" y="9620"/>
                </a:moveTo>
                <a:lnTo>
                  <a:pt x="228791" y="3048"/>
                </a:lnTo>
                <a:cubicBezTo>
                  <a:pt x="228029" y="3143"/>
                  <a:pt x="227362" y="3238"/>
                  <a:pt x="226695" y="3429"/>
                </a:cubicBezTo>
                <a:lnTo>
                  <a:pt x="227743" y="10001"/>
                </a:lnTo>
                <a:cubicBezTo>
                  <a:pt x="228410" y="9906"/>
                  <a:pt x="229172" y="9811"/>
                  <a:pt x="229838" y="9620"/>
                </a:cubicBezTo>
                <a:close/>
                <a:moveTo>
                  <a:pt x="225362" y="10382"/>
                </a:moveTo>
                <a:lnTo>
                  <a:pt x="224219" y="3810"/>
                </a:lnTo>
                <a:cubicBezTo>
                  <a:pt x="223552" y="3905"/>
                  <a:pt x="222790" y="4000"/>
                  <a:pt x="222123" y="4191"/>
                </a:cubicBezTo>
                <a:lnTo>
                  <a:pt x="223266" y="10763"/>
                </a:lnTo>
                <a:cubicBezTo>
                  <a:pt x="223933" y="10668"/>
                  <a:pt x="224600" y="10573"/>
                  <a:pt x="225362" y="10382"/>
                </a:cubicBezTo>
                <a:close/>
                <a:moveTo>
                  <a:pt x="220790" y="11240"/>
                </a:moveTo>
                <a:lnTo>
                  <a:pt x="219551" y="4763"/>
                </a:lnTo>
                <a:cubicBezTo>
                  <a:pt x="218885" y="4858"/>
                  <a:pt x="218123" y="5048"/>
                  <a:pt x="217456" y="5144"/>
                </a:cubicBezTo>
                <a:lnTo>
                  <a:pt x="218694" y="11621"/>
                </a:lnTo>
                <a:cubicBezTo>
                  <a:pt x="219361" y="11525"/>
                  <a:pt x="220123" y="11335"/>
                  <a:pt x="220790" y="11240"/>
                </a:cubicBezTo>
                <a:close/>
                <a:moveTo>
                  <a:pt x="238983" y="8382"/>
                </a:moveTo>
                <a:lnTo>
                  <a:pt x="238220" y="1810"/>
                </a:lnTo>
                <a:cubicBezTo>
                  <a:pt x="237458" y="1905"/>
                  <a:pt x="236792" y="2000"/>
                  <a:pt x="236030" y="2096"/>
                </a:cubicBezTo>
                <a:lnTo>
                  <a:pt x="236792" y="8668"/>
                </a:lnTo>
                <a:cubicBezTo>
                  <a:pt x="237554" y="8573"/>
                  <a:pt x="238316" y="8477"/>
                  <a:pt x="238983" y="8382"/>
                </a:cubicBezTo>
                <a:close/>
                <a:moveTo>
                  <a:pt x="257270" y="6858"/>
                </a:moveTo>
                <a:lnTo>
                  <a:pt x="256889" y="286"/>
                </a:lnTo>
                <a:cubicBezTo>
                  <a:pt x="256127" y="286"/>
                  <a:pt x="255461" y="381"/>
                  <a:pt x="254699" y="381"/>
                </a:cubicBezTo>
                <a:lnTo>
                  <a:pt x="255080" y="6953"/>
                </a:lnTo>
                <a:cubicBezTo>
                  <a:pt x="255842" y="6953"/>
                  <a:pt x="256604" y="6953"/>
                  <a:pt x="257270" y="6858"/>
                </a:cubicBezTo>
                <a:close/>
                <a:moveTo>
                  <a:pt x="261938" y="6667"/>
                </a:moveTo>
                <a:lnTo>
                  <a:pt x="261747" y="95"/>
                </a:lnTo>
                <a:cubicBezTo>
                  <a:pt x="260985" y="95"/>
                  <a:pt x="260318" y="190"/>
                  <a:pt x="259556" y="190"/>
                </a:cubicBezTo>
                <a:lnTo>
                  <a:pt x="259747" y="6763"/>
                </a:lnTo>
                <a:cubicBezTo>
                  <a:pt x="260509" y="6763"/>
                  <a:pt x="261176" y="6763"/>
                  <a:pt x="261938" y="6667"/>
                </a:cubicBezTo>
                <a:close/>
                <a:moveTo>
                  <a:pt x="243554" y="7906"/>
                </a:moveTo>
                <a:lnTo>
                  <a:pt x="242888" y="1333"/>
                </a:lnTo>
                <a:cubicBezTo>
                  <a:pt x="242221" y="1429"/>
                  <a:pt x="241459" y="1524"/>
                  <a:pt x="240792" y="1524"/>
                </a:cubicBezTo>
                <a:lnTo>
                  <a:pt x="241459" y="8096"/>
                </a:lnTo>
                <a:cubicBezTo>
                  <a:pt x="242126" y="8096"/>
                  <a:pt x="242792" y="8001"/>
                  <a:pt x="243554" y="7906"/>
                </a:cubicBezTo>
                <a:close/>
                <a:moveTo>
                  <a:pt x="168116" y="27146"/>
                </a:moveTo>
                <a:lnTo>
                  <a:pt x="165545" y="20955"/>
                </a:lnTo>
                <a:cubicBezTo>
                  <a:pt x="164878" y="21241"/>
                  <a:pt x="164211" y="21527"/>
                  <a:pt x="163544" y="21812"/>
                </a:cubicBezTo>
                <a:lnTo>
                  <a:pt x="166211" y="28004"/>
                </a:lnTo>
                <a:cubicBezTo>
                  <a:pt x="166783" y="27718"/>
                  <a:pt x="167450" y="27432"/>
                  <a:pt x="168116" y="27146"/>
                </a:cubicBezTo>
                <a:close/>
                <a:moveTo>
                  <a:pt x="252699" y="7144"/>
                </a:moveTo>
                <a:lnTo>
                  <a:pt x="252222" y="571"/>
                </a:lnTo>
                <a:cubicBezTo>
                  <a:pt x="251460" y="571"/>
                  <a:pt x="250793" y="667"/>
                  <a:pt x="250031" y="762"/>
                </a:cubicBezTo>
                <a:lnTo>
                  <a:pt x="250508" y="7334"/>
                </a:lnTo>
                <a:cubicBezTo>
                  <a:pt x="251270" y="7239"/>
                  <a:pt x="252032" y="7239"/>
                  <a:pt x="252699" y="7144"/>
                </a:cubicBezTo>
                <a:close/>
                <a:moveTo>
                  <a:pt x="248126" y="7525"/>
                </a:moveTo>
                <a:lnTo>
                  <a:pt x="247555" y="952"/>
                </a:lnTo>
                <a:cubicBezTo>
                  <a:pt x="246793" y="1048"/>
                  <a:pt x="246126" y="1048"/>
                  <a:pt x="245364" y="1143"/>
                </a:cubicBezTo>
                <a:lnTo>
                  <a:pt x="245936" y="7715"/>
                </a:lnTo>
                <a:cubicBezTo>
                  <a:pt x="246698" y="7620"/>
                  <a:pt x="247460" y="7525"/>
                  <a:pt x="248126" y="7525"/>
                </a:cubicBezTo>
                <a:close/>
                <a:moveTo>
                  <a:pt x="185261" y="20574"/>
                </a:moveTo>
                <a:lnTo>
                  <a:pt x="183071" y="14288"/>
                </a:lnTo>
                <a:cubicBezTo>
                  <a:pt x="182404" y="14573"/>
                  <a:pt x="181737" y="14764"/>
                  <a:pt x="181070" y="15050"/>
                </a:cubicBezTo>
                <a:lnTo>
                  <a:pt x="183261" y="21336"/>
                </a:lnTo>
                <a:cubicBezTo>
                  <a:pt x="183928" y="21050"/>
                  <a:pt x="184595" y="20860"/>
                  <a:pt x="185261" y="20574"/>
                </a:cubicBezTo>
                <a:close/>
                <a:moveTo>
                  <a:pt x="180975" y="22098"/>
                </a:moveTo>
                <a:lnTo>
                  <a:pt x="178689" y="15811"/>
                </a:lnTo>
                <a:cubicBezTo>
                  <a:pt x="178022" y="16002"/>
                  <a:pt x="177356" y="16288"/>
                  <a:pt x="176689" y="16573"/>
                </a:cubicBezTo>
                <a:lnTo>
                  <a:pt x="178975" y="22860"/>
                </a:lnTo>
                <a:cubicBezTo>
                  <a:pt x="179546" y="22669"/>
                  <a:pt x="180308" y="22384"/>
                  <a:pt x="180975" y="22098"/>
                </a:cubicBezTo>
                <a:close/>
                <a:moveTo>
                  <a:pt x="189643" y="19145"/>
                </a:moveTo>
                <a:lnTo>
                  <a:pt x="187547" y="12763"/>
                </a:lnTo>
                <a:cubicBezTo>
                  <a:pt x="186881" y="12954"/>
                  <a:pt x="186119" y="13240"/>
                  <a:pt x="185452" y="13430"/>
                </a:cubicBezTo>
                <a:lnTo>
                  <a:pt x="187547" y="19812"/>
                </a:lnTo>
                <a:cubicBezTo>
                  <a:pt x="188309" y="19621"/>
                  <a:pt x="188976" y="19431"/>
                  <a:pt x="189643" y="19145"/>
                </a:cubicBezTo>
                <a:close/>
                <a:moveTo>
                  <a:pt x="211836" y="13049"/>
                </a:moveTo>
                <a:lnTo>
                  <a:pt x="210312" y="6572"/>
                </a:lnTo>
                <a:cubicBezTo>
                  <a:pt x="209645" y="6763"/>
                  <a:pt x="208883" y="6858"/>
                  <a:pt x="208217" y="7048"/>
                </a:cubicBezTo>
                <a:lnTo>
                  <a:pt x="209741" y="13525"/>
                </a:lnTo>
                <a:cubicBezTo>
                  <a:pt x="210408" y="13430"/>
                  <a:pt x="211074" y="13240"/>
                  <a:pt x="211836" y="13049"/>
                </a:cubicBezTo>
                <a:close/>
                <a:moveTo>
                  <a:pt x="176689" y="23717"/>
                </a:moveTo>
                <a:lnTo>
                  <a:pt x="174308" y="17431"/>
                </a:lnTo>
                <a:cubicBezTo>
                  <a:pt x="173641" y="17717"/>
                  <a:pt x="172974" y="17907"/>
                  <a:pt x="172308" y="18193"/>
                </a:cubicBezTo>
                <a:lnTo>
                  <a:pt x="174689" y="24479"/>
                </a:lnTo>
                <a:cubicBezTo>
                  <a:pt x="175260" y="24289"/>
                  <a:pt x="175927" y="24003"/>
                  <a:pt x="176689" y="23717"/>
                </a:cubicBezTo>
                <a:close/>
                <a:moveTo>
                  <a:pt x="172403" y="25432"/>
                </a:moveTo>
                <a:lnTo>
                  <a:pt x="169926" y="19240"/>
                </a:lnTo>
                <a:cubicBezTo>
                  <a:pt x="169259" y="19526"/>
                  <a:pt x="168593" y="19812"/>
                  <a:pt x="167926" y="20098"/>
                </a:cubicBezTo>
                <a:lnTo>
                  <a:pt x="170402" y="26289"/>
                </a:lnTo>
                <a:cubicBezTo>
                  <a:pt x="171069" y="25908"/>
                  <a:pt x="171736" y="25717"/>
                  <a:pt x="172403" y="25432"/>
                </a:cubicBezTo>
                <a:close/>
                <a:moveTo>
                  <a:pt x="207359" y="14192"/>
                </a:moveTo>
                <a:lnTo>
                  <a:pt x="205740" y="7715"/>
                </a:lnTo>
                <a:cubicBezTo>
                  <a:pt x="205074" y="7906"/>
                  <a:pt x="204311" y="8096"/>
                  <a:pt x="203645" y="8192"/>
                </a:cubicBezTo>
                <a:lnTo>
                  <a:pt x="205264" y="14669"/>
                </a:lnTo>
                <a:cubicBezTo>
                  <a:pt x="205931" y="14478"/>
                  <a:pt x="206597" y="14383"/>
                  <a:pt x="207359" y="14192"/>
                </a:cubicBezTo>
                <a:close/>
                <a:moveTo>
                  <a:pt x="202883" y="15335"/>
                </a:moveTo>
                <a:lnTo>
                  <a:pt x="201168" y="8954"/>
                </a:lnTo>
                <a:cubicBezTo>
                  <a:pt x="200501" y="9144"/>
                  <a:pt x="199739" y="9335"/>
                  <a:pt x="199073" y="9525"/>
                </a:cubicBezTo>
                <a:lnTo>
                  <a:pt x="200787" y="16002"/>
                </a:lnTo>
                <a:cubicBezTo>
                  <a:pt x="201454" y="15716"/>
                  <a:pt x="202216" y="15431"/>
                  <a:pt x="202883" y="15335"/>
                </a:cubicBezTo>
                <a:close/>
                <a:moveTo>
                  <a:pt x="194025" y="17812"/>
                </a:moveTo>
                <a:lnTo>
                  <a:pt x="192024" y="11430"/>
                </a:lnTo>
                <a:cubicBezTo>
                  <a:pt x="191358" y="11621"/>
                  <a:pt x="190691" y="11811"/>
                  <a:pt x="189929" y="12002"/>
                </a:cubicBezTo>
                <a:lnTo>
                  <a:pt x="191929" y="18383"/>
                </a:lnTo>
                <a:cubicBezTo>
                  <a:pt x="192691" y="18193"/>
                  <a:pt x="193358" y="18002"/>
                  <a:pt x="194025" y="17812"/>
                </a:cubicBezTo>
                <a:close/>
                <a:moveTo>
                  <a:pt x="198406" y="16478"/>
                </a:moveTo>
                <a:lnTo>
                  <a:pt x="196596" y="10096"/>
                </a:lnTo>
                <a:cubicBezTo>
                  <a:pt x="195929" y="10287"/>
                  <a:pt x="195263" y="10477"/>
                  <a:pt x="194501" y="10668"/>
                </a:cubicBezTo>
                <a:lnTo>
                  <a:pt x="196310" y="17050"/>
                </a:lnTo>
                <a:cubicBezTo>
                  <a:pt x="197072" y="16954"/>
                  <a:pt x="197739" y="16669"/>
                  <a:pt x="198406" y="16478"/>
                </a:cubicBezTo>
                <a:close/>
                <a:moveTo>
                  <a:pt x="131445" y="46196"/>
                </a:moveTo>
                <a:lnTo>
                  <a:pt x="127826" y="40481"/>
                </a:lnTo>
                <a:cubicBezTo>
                  <a:pt x="127254" y="40862"/>
                  <a:pt x="126587" y="41243"/>
                  <a:pt x="126016" y="41624"/>
                </a:cubicBezTo>
                <a:lnTo>
                  <a:pt x="129635" y="47339"/>
                </a:lnTo>
                <a:cubicBezTo>
                  <a:pt x="130207" y="46958"/>
                  <a:pt x="130778" y="46577"/>
                  <a:pt x="131445" y="46196"/>
                </a:cubicBezTo>
                <a:close/>
                <a:moveTo>
                  <a:pt x="16097" y="200882"/>
                </a:moveTo>
                <a:lnTo>
                  <a:pt x="9335" y="199073"/>
                </a:lnTo>
                <a:cubicBezTo>
                  <a:pt x="9144" y="199739"/>
                  <a:pt x="8954" y="200406"/>
                  <a:pt x="8763" y="201168"/>
                </a:cubicBezTo>
                <a:lnTo>
                  <a:pt x="15526" y="202978"/>
                </a:lnTo>
                <a:cubicBezTo>
                  <a:pt x="15716" y="202311"/>
                  <a:pt x="15907" y="201549"/>
                  <a:pt x="16097" y="200882"/>
                </a:cubicBezTo>
                <a:close/>
                <a:moveTo>
                  <a:pt x="14954" y="205359"/>
                </a:moveTo>
                <a:lnTo>
                  <a:pt x="8192" y="203644"/>
                </a:lnTo>
                <a:cubicBezTo>
                  <a:pt x="8001" y="204311"/>
                  <a:pt x="7811" y="205073"/>
                  <a:pt x="7716" y="205740"/>
                </a:cubicBezTo>
                <a:lnTo>
                  <a:pt x="14478" y="207454"/>
                </a:lnTo>
                <a:cubicBezTo>
                  <a:pt x="14669" y="206692"/>
                  <a:pt x="14764" y="206026"/>
                  <a:pt x="14954" y="205359"/>
                </a:cubicBezTo>
                <a:close/>
                <a:moveTo>
                  <a:pt x="12859" y="214217"/>
                </a:moveTo>
                <a:lnTo>
                  <a:pt x="6096" y="212788"/>
                </a:lnTo>
                <a:cubicBezTo>
                  <a:pt x="5906" y="213455"/>
                  <a:pt x="5810" y="214217"/>
                  <a:pt x="5620" y="214884"/>
                </a:cubicBezTo>
                <a:lnTo>
                  <a:pt x="12383" y="216313"/>
                </a:lnTo>
                <a:cubicBezTo>
                  <a:pt x="12573" y="215646"/>
                  <a:pt x="12764" y="214979"/>
                  <a:pt x="12859" y="214217"/>
                </a:cubicBezTo>
                <a:close/>
                <a:moveTo>
                  <a:pt x="12002" y="218789"/>
                </a:moveTo>
                <a:lnTo>
                  <a:pt x="5144" y="217456"/>
                </a:lnTo>
                <a:cubicBezTo>
                  <a:pt x="5049" y="218123"/>
                  <a:pt x="4858" y="218885"/>
                  <a:pt x="4763" y="219551"/>
                </a:cubicBezTo>
                <a:lnTo>
                  <a:pt x="11621" y="220885"/>
                </a:lnTo>
                <a:cubicBezTo>
                  <a:pt x="11716" y="220218"/>
                  <a:pt x="11811" y="219456"/>
                  <a:pt x="12002" y="218789"/>
                </a:cubicBezTo>
                <a:close/>
                <a:moveTo>
                  <a:pt x="13907" y="209836"/>
                </a:moveTo>
                <a:lnTo>
                  <a:pt x="7144" y="208217"/>
                </a:lnTo>
                <a:cubicBezTo>
                  <a:pt x="6953" y="208883"/>
                  <a:pt x="6858" y="209645"/>
                  <a:pt x="6668" y="210312"/>
                </a:cubicBezTo>
                <a:lnTo>
                  <a:pt x="13430" y="211836"/>
                </a:lnTo>
                <a:cubicBezTo>
                  <a:pt x="13526" y="211169"/>
                  <a:pt x="13716" y="210502"/>
                  <a:pt x="13907" y="209836"/>
                </a:cubicBezTo>
                <a:close/>
                <a:moveTo>
                  <a:pt x="17336" y="196406"/>
                </a:moveTo>
                <a:lnTo>
                  <a:pt x="10668" y="194500"/>
                </a:lnTo>
                <a:cubicBezTo>
                  <a:pt x="10478" y="195167"/>
                  <a:pt x="10287" y="195929"/>
                  <a:pt x="10097" y="196596"/>
                </a:cubicBezTo>
                <a:lnTo>
                  <a:pt x="16764" y="198501"/>
                </a:lnTo>
                <a:cubicBezTo>
                  <a:pt x="16955" y="197834"/>
                  <a:pt x="17145" y="197167"/>
                  <a:pt x="17336" y="196406"/>
                </a:cubicBezTo>
                <a:close/>
                <a:moveTo>
                  <a:pt x="23146" y="178975"/>
                </a:moveTo>
                <a:lnTo>
                  <a:pt x="16574" y="176594"/>
                </a:lnTo>
                <a:cubicBezTo>
                  <a:pt x="16288" y="177260"/>
                  <a:pt x="16097" y="177927"/>
                  <a:pt x="15812" y="178594"/>
                </a:cubicBezTo>
                <a:lnTo>
                  <a:pt x="22289" y="180975"/>
                </a:lnTo>
                <a:cubicBezTo>
                  <a:pt x="22670" y="180404"/>
                  <a:pt x="22860" y="179642"/>
                  <a:pt x="23146" y="178975"/>
                </a:cubicBezTo>
                <a:close/>
                <a:moveTo>
                  <a:pt x="18669" y="192024"/>
                </a:moveTo>
                <a:lnTo>
                  <a:pt x="12002" y="190024"/>
                </a:lnTo>
                <a:cubicBezTo>
                  <a:pt x="11811" y="190690"/>
                  <a:pt x="11621" y="191452"/>
                  <a:pt x="11430" y="192119"/>
                </a:cubicBezTo>
                <a:lnTo>
                  <a:pt x="18098" y="194119"/>
                </a:lnTo>
                <a:cubicBezTo>
                  <a:pt x="18288" y="193453"/>
                  <a:pt x="18479" y="192786"/>
                  <a:pt x="18669" y="192024"/>
                </a:cubicBezTo>
                <a:close/>
                <a:moveTo>
                  <a:pt x="24765" y="174688"/>
                </a:moveTo>
                <a:lnTo>
                  <a:pt x="18288" y="172212"/>
                </a:lnTo>
                <a:cubicBezTo>
                  <a:pt x="18002" y="172879"/>
                  <a:pt x="17812" y="173546"/>
                  <a:pt x="17526" y="174212"/>
                </a:cubicBezTo>
                <a:lnTo>
                  <a:pt x="24003" y="176689"/>
                </a:lnTo>
                <a:cubicBezTo>
                  <a:pt x="24194" y="176022"/>
                  <a:pt x="24479" y="175355"/>
                  <a:pt x="24765" y="174688"/>
                </a:cubicBezTo>
                <a:close/>
                <a:moveTo>
                  <a:pt x="20098" y="187642"/>
                </a:moveTo>
                <a:lnTo>
                  <a:pt x="13526" y="185452"/>
                </a:lnTo>
                <a:cubicBezTo>
                  <a:pt x="13335" y="186119"/>
                  <a:pt x="13049" y="186785"/>
                  <a:pt x="12859" y="187547"/>
                </a:cubicBezTo>
                <a:lnTo>
                  <a:pt x="19431" y="189643"/>
                </a:lnTo>
                <a:cubicBezTo>
                  <a:pt x="19622" y="189071"/>
                  <a:pt x="19908" y="188404"/>
                  <a:pt x="20098" y="187642"/>
                </a:cubicBezTo>
                <a:close/>
                <a:moveTo>
                  <a:pt x="21527" y="183356"/>
                </a:moveTo>
                <a:lnTo>
                  <a:pt x="14954" y="181070"/>
                </a:lnTo>
                <a:cubicBezTo>
                  <a:pt x="14764" y="181737"/>
                  <a:pt x="14478" y="182404"/>
                  <a:pt x="14288" y="183071"/>
                </a:cubicBezTo>
                <a:lnTo>
                  <a:pt x="20860" y="185356"/>
                </a:lnTo>
                <a:cubicBezTo>
                  <a:pt x="21050" y="184690"/>
                  <a:pt x="21336" y="184023"/>
                  <a:pt x="21527" y="183356"/>
                </a:cubicBezTo>
                <a:close/>
                <a:moveTo>
                  <a:pt x="10383" y="227838"/>
                </a:moveTo>
                <a:lnTo>
                  <a:pt x="3524" y="226790"/>
                </a:lnTo>
                <a:cubicBezTo>
                  <a:pt x="3429" y="227457"/>
                  <a:pt x="3239" y="228219"/>
                  <a:pt x="3143" y="228886"/>
                </a:cubicBezTo>
                <a:lnTo>
                  <a:pt x="10001" y="230029"/>
                </a:lnTo>
                <a:cubicBezTo>
                  <a:pt x="10097" y="229267"/>
                  <a:pt x="10192" y="228505"/>
                  <a:pt x="10383" y="227838"/>
                </a:cubicBezTo>
                <a:close/>
                <a:moveTo>
                  <a:pt x="11049" y="223266"/>
                </a:moveTo>
                <a:lnTo>
                  <a:pt x="4191" y="222028"/>
                </a:lnTo>
                <a:cubicBezTo>
                  <a:pt x="4096" y="222694"/>
                  <a:pt x="3905" y="223456"/>
                  <a:pt x="3810" y="224123"/>
                </a:cubicBezTo>
                <a:lnTo>
                  <a:pt x="10668" y="225361"/>
                </a:lnTo>
                <a:cubicBezTo>
                  <a:pt x="10859" y="224695"/>
                  <a:pt x="10954" y="224028"/>
                  <a:pt x="11049" y="223266"/>
                </a:cubicBezTo>
                <a:close/>
                <a:moveTo>
                  <a:pt x="7430" y="255175"/>
                </a:moveTo>
                <a:lnTo>
                  <a:pt x="476" y="254794"/>
                </a:lnTo>
                <a:cubicBezTo>
                  <a:pt x="476" y="255556"/>
                  <a:pt x="381" y="256223"/>
                  <a:pt x="381" y="256985"/>
                </a:cubicBezTo>
                <a:lnTo>
                  <a:pt x="7334" y="257365"/>
                </a:lnTo>
                <a:cubicBezTo>
                  <a:pt x="7334" y="256604"/>
                  <a:pt x="7334" y="255842"/>
                  <a:pt x="7430" y="255175"/>
                </a:cubicBezTo>
                <a:close/>
                <a:moveTo>
                  <a:pt x="7716" y="250603"/>
                </a:moveTo>
                <a:lnTo>
                  <a:pt x="762" y="250127"/>
                </a:lnTo>
                <a:cubicBezTo>
                  <a:pt x="667" y="250888"/>
                  <a:pt x="667" y="251555"/>
                  <a:pt x="667" y="252317"/>
                </a:cubicBezTo>
                <a:lnTo>
                  <a:pt x="7620" y="252794"/>
                </a:lnTo>
                <a:cubicBezTo>
                  <a:pt x="7620" y="252031"/>
                  <a:pt x="7620" y="251269"/>
                  <a:pt x="7716" y="250603"/>
                </a:cubicBezTo>
                <a:close/>
                <a:moveTo>
                  <a:pt x="7049" y="264319"/>
                </a:moveTo>
                <a:lnTo>
                  <a:pt x="95" y="264223"/>
                </a:lnTo>
                <a:cubicBezTo>
                  <a:pt x="95" y="264986"/>
                  <a:pt x="95" y="265652"/>
                  <a:pt x="95" y="266414"/>
                </a:cubicBezTo>
                <a:lnTo>
                  <a:pt x="7049" y="266510"/>
                </a:lnTo>
                <a:cubicBezTo>
                  <a:pt x="7049" y="265748"/>
                  <a:pt x="7049" y="265081"/>
                  <a:pt x="7049" y="264319"/>
                </a:cubicBezTo>
                <a:close/>
                <a:moveTo>
                  <a:pt x="7144" y="259747"/>
                </a:moveTo>
                <a:lnTo>
                  <a:pt x="191" y="259461"/>
                </a:lnTo>
                <a:cubicBezTo>
                  <a:pt x="191" y="260223"/>
                  <a:pt x="95" y="260890"/>
                  <a:pt x="95" y="261652"/>
                </a:cubicBezTo>
                <a:lnTo>
                  <a:pt x="7049" y="261938"/>
                </a:lnTo>
                <a:cubicBezTo>
                  <a:pt x="7144" y="261175"/>
                  <a:pt x="7144" y="260509"/>
                  <a:pt x="7144" y="259747"/>
                </a:cubicBezTo>
                <a:close/>
                <a:moveTo>
                  <a:pt x="8096" y="246031"/>
                </a:moveTo>
                <a:lnTo>
                  <a:pt x="1143" y="245459"/>
                </a:lnTo>
                <a:cubicBezTo>
                  <a:pt x="1048" y="246221"/>
                  <a:pt x="1048" y="246888"/>
                  <a:pt x="953" y="247650"/>
                </a:cubicBezTo>
                <a:lnTo>
                  <a:pt x="7906" y="248221"/>
                </a:lnTo>
                <a:cubicBezTo>
                  <a:pt x="7906" y="247460"/>
                  <a:pt x="8001" y="246698"/>
                  <a:pt x="8096" y="246031"/>
                </a:cubicBezTo>
                <a:close/>
                <a:moveTo>
                  <a:pt x="26480" y="170402"/>
                </a:moveTo>
                <a:lnTo>
                  <a:pt x="20098" y="167831"/>
                </a:lnTo>
                <a:cubicBezTo>
                  <a:pt x="19812" y="168497"/>
                  <a:pt x="19526" y="169164"/>
                  <a:pt x="19241" y="169831"/>
                </a:cubicBezTo>
                <a:lnTo>
                  <a:pt x="25622" y="172402"/>
                </a:lnTo>
                <a:cubicBezTo>
                  <a:pt x="25908" y="171736"/>
                  <a:pt x="26194" y="171069"/>
                  <a:pt x="26480" y="170402"/>
                </a:cubicBezTo>
                <a:close/>
                <a:moveTo>
                  <a:pt x="9620" y="232315"/>
                </a:moveTo>
                <a:lnTo>
                  <a:pt x="2762" y="231362"/>
                </a:lnTo>
                <a:cubicBezTo>
                  <a:pt x="2667" y="232029"/>
                  <a:pt x="2572" y="232791"/>
                  <a:pt x="2477" y="233553"/>
                </a:cubicBezTo>
                <a:lnTo>
                  <a:pt x="9335" y="234506"/>
                </a:lnTo>
                <a:cubicBezTo>
                  <a:pt x="9430" y="233744"/>
                  <a:pt x="9525" y="233077"/>
                  <a:pt x="9620" y="232315"/>
                </a:cubicBezTo>
                <a:close/>
                <a:moveTo>
                  <a:pt x="8477" y="241459"/>
                </a:moveTo>
                <a:lnTo>
                  <a:pt x="1524" y="240697"/>
                </a:lnTo>
                <a:cubicBezTo>
                  <a:pt x="1429" y="241363"/>
                  <a:pt x="1334" y="242125"/>
                  <a:pt x="1238" y="242888"/>
                </a:cubicBezTo>
                <a:lnTo>
                  <a:pt x="8192" y="243554"/>
                </a:lnTo>
                <a:cubicBezTo>
                  <a:pt x="8382" y="242888"/>
                  <a:pt x="8477" y="242125"/>
                  <a:pt x="8477" y="241459"/>
                </a:cubicBezTo>
                <a:close/>
                <a:moveTo>
                  <a:pt x="9049" y="236887"/>
                </a:moveTo>
                <a:lnTo>
                  <a:pt x="2191" y="236029"/>
                </a:lnTo>
                <a:cubicBezTo>
                  <a:pt x="2096" y="236696"/>
                  <a:pt x="2000" y="237458"/>
                  <a:pt x="1905" y="238220"/>
                </a:cubicBezTo>
                <a:lnTo>
                  <a:pt x="8763" y="239077"/>
                </a:lnTo>
                <a:cubicBezTo>
                  <a:pt x="8858" y="238315"/>
                  <a:pt x="8954" y="237649"/>
                  <a:pt x="9049" y="236887"/>
                </a:cubicBezTo>
                <a:close/>
                <a:moveTo>
                  <a:pt x="78296" y="89725"/>
                </a:moveTo>
                <a:lnTo>
                  <a:pt x="73247" y="85058"/>
                </a:lnTo>
                <a:cubicBezTo>
                  <a:pt x="72771" y="85535"/>
                  <a:pt x="72295" y="86106"/>
                  <a:pt x="71724" y="86677"/>
                </a:cubicBezTo>
                <a:lnTo>
                  <a:pt x="76772" y="91345"/>
                </a:lnTo>
                <a:cubicBezTo>
                  <a:pt x="77343" y="90773"/>
                  <a:pt x="77819" y="90297"/>
                  <a:pt x="78296" y="89725"/>
                </a:cubicBezTo>
                <a:close/>
                <a:moveTo>
                  <a:pt x="60484" y="110776"/>
                </a:moveTo>
                <a:lnTo>
                  <a:pt x="54959" y="106680"/>
                </a:lnTo>
                <a:cubicBezTo>
                  <a:pt x="54578" y="107252"/>
                  <a:pt x="54102" y="107823"/>
                  <a:pt x="53626" y="108394"/>
                </a:cubicBezTo>
                <a:lnTo>
                  <a:pt x="59150" y="112490"/>
                </a:lnTo>
                <a:cubicBezTo>
                  <a:pt x="59627" y="111919"/>
                  <a:pt x="60103" y="111347"/>
                  <a:pt x="60484" y="110776"/>
                </a:cubicBezTo>
                <a:close/>
                <a:moveTo>
                  <a:pt x="63341" y="107156"/>
                </a:moveTo>
                <a:lnTo>
                  <a:pt x="57912" y="102870"/>
                </a:lnTo>
                <a:cubicBezTo>
                  <a:pt x="57436" y="103442"/>
                  <a:pt x="57055" y="104013"/>
                  <a:pt x="56579" y="104585"/>
                </a:cubicBezTo>
                <a:lnTo>
                  <a:pt x="62008" y="108775"/>
                </a:lnTo>
                <a:cubicBezTo>
                  <a:pt x="62389" y="108299"/>
                  <a:pt x="62865" y="107728"/>
                  <a:pt x="63341" y="107156"/>
                </a:cubicBezTo>
                <a:close/>
                <a:moveTo>
                  <a:pt x="66199" y="103537"/>
                </a:moveTo>
                <a:lnTo>
                  <a:pt x="60865" y="99250"/>
                </a:lnTo>
                <a:cubicBezTo>
                  <a:pt x="60389" y="99822"/>
                  <a:pt x="59912" y="100394"/>
                  <a:pt x="59531" y="100965"/>
                </a:cubicBezTo>
                <a:lnTo>
                  <a:pt x="64866" y="105251"/>
                </a:lnTo>
                <a:cubicBezTo>
                  <a:pt x="65246" y="104680"/>
                  <a:pt x="65723" y="104108"/>
                  <a:pt x="66199" y="103537"/>
                </a:cubicBezTo>
                <a:close/>
                <a:moveTo>
                  <a:pt x="55055" y="118205"/>
                </a:moveTo>
                <a:lnTo>
                  <a:pt x="49435" y="114300"/>
                </a:lnTo>
                <a:cubicBezTo>
                  <a:pt x="49054" y="114871"/>
                  <a:pt x="48578" y="115443"/>
                  <a:pt x="48197" y="116110"/>
                </a:cubicBezTo>
                <a:lnTo>
                  <a:pt x="53816" y="120110"/>
                </a:lnTo>
                <a:cubicBezTo>
                  <a:pt x="54293" y="119348"/>
                  <a:pt x="54674" y="118777"/>
                  <a:pt x="55055" y="118205"/>
                </a:cubicBezTo>
                <a:close/>
                <a:moveTo>
                  <a:pt x="57722" y="114490"/>
                </a:moveTo>
                <a:lnTo>
                  <a:pt x="52197" y="110490"/>
                </a:lnTo>
                <a:cubicBezTo>
                  <a:pt x="51721" y="111061"/>
                  <a:pt x="51340" y="111633"/>
                  <a:pt x="50959" y="112204"/>
                </a:cubicBezTo>
                <a:lnTo>
                  <a:pt x="56483" y="116205"/>
                </a:lnTo>
                <a:cubicBezTo>
                  <a:pt x="56960" y="115633"/>
                  <a:pt x="57341" y="115062"/>
                  <a:pt x="57722" y="114490"/>
                </a:cubicBezTo>
                <a:close/>
                <a:moveTo>
                  <a:pt x="75152" y="93154"/>
                </a:moveTo>
                <a:lnTo>
                  <a:pt x="70104" y="88583"/>
                </a:lnTo>
                <a:cubicBezTo>
                  <a:pt x="69628" y="89154"/>
                  <a:pt x="69152" y="89630"/>
                  <a:pt x="68675" y="90202"/>
                </a:cubicBezTo>
                <a:lnTo>
                  <a:pt x="73819" y="94774"/>
                </a:lnTo>
                <a:cubicBezTo>
                  <a:pt x="74200" y="94202"/>
                  <a:pt x="74676" y="93631"/>
                  <a:pt x="75152" y="93154"/>
                </a:cubicBezTo>
                <a:close/>
                <a:moveTo>
                  <a:pt x="52483" y="121920"/>
                </a:moveTo>
                <a:lnTo>
                  <a:pt x="46768" y="118110"/>
                </a:lnTo>
                <a:cubicBezTo>
                  <a:pt x="46387" y="118681"/>
                  <a:pt x="46006" y="119348"/>
                  <a:pt x="45530" y="119920"/>
                </a:cubicBezTo>
                <a:lnTo>
                  <a:pt x="51245" y="123730"/>
                </a:lnTo>
                <a:cubicBezTo>
                  <a:pt x="51626" y="123158"/>
                  <a:pt x="52102" y="122587"/>
                  <a:pt x="52483" y="121920"/>
                </a:cubicBezTo>
                <a:close/>
                <a:moveTo>
                  <a:pt x="81439" y="86392"/>
                </a:moveTo>
                <a:lnTo>
                  <a:pt x="76486" y="81629"/>
                </a:lnTo>
                <a:cubicBezTo>
                  <a:pt x="76010" y="82106"/>
                  <a:pt x="75438" y="82677"/>
                  <a:pt x="74962" y="83153"/>
                </a:cubicBezTo>
                <a:lnTo>
                  <a:pt x="79915" y="87916"/>
                </a:lnTo>
                <a:cubicBezTo>
                  <a:pt x="80486" y="87440"/>
                  <a:pt x="80963" y="86963"/>
                  <a:pt x="81439" y="86392"/>
                </a:cubicBezTo>
                <a:close/>
                <a:moveTo>
                  <a:pt x="72104" y="96583"/>
                </a:moveTo>
                <a:lnTo>
                  <a:pt x="66961" y="92107"/>
                </a:lnTo>
                <a:cubicBezTo>
                  <a:pt x="66485" y="92678"/>
                  <a:pt x="66008" y="93154"/>
                  <a:pt x="65532" y="93726"/>
                </a:cubicBezTo>
                <a:lnTo>
                  <a:pt x="70676" y="98203"/>
                </a:lnTo>
                <a:cubicBezTo>
                  <a:pt x="71152" y="97631"/>
                  <a:pt x="71628" y="97060"/>
                  <a:pt x="72104" y="96583"/>
                </a:cubicBezTo>
                <a:close/>
                <a:moveTo>
                  <a:pt x="69152" y="100013"/>
                </a:moveTo>
                <a:lnTo>
                  <a:pt x="63913" y="95631"/>
                </a:lnTo>
                <a:cubicBezTo>
                  <a:pt x="63437" y="96202"/>
                  <a:pt x="62960" y="96774"/>
                  <a:pt x="62484" y="97250"/>
                </a:cubicBezTo>
                <a:lnTo>
                  <a:pt x="67723" y="101632"/>
                </a:lnTo>
                <a:cubicBezTo>
                  <a:pt x="68199" y="101156"/>
                  <a:pt x="68675" y="100584"/>
                  <a:pt x="69152" y="100013"/>
                </a:cubicBezTo>
                <a:close/>
                <a:moveTo>
                  <a:pt x="47435" y="129635"/>
                </a:moveTo>
                <a:lnTo>
                  <a:pt x="41624" y="126016"/>
                </a:lnTo>
                <a:cubicBezTo>
                  <a:pt x="41243" y="126587"/>
                  <a:pt x="40862" y="127254"/>
                  <a:pt x="40481" y="127825"/>
                </a:cubicBezTo>
                <a:lnTo>
                  <a:pt x="46387" y="131445"/>
                </a:lnTo>
                <a:cubicBezTo>
                  <a:pt x="46673" y="130873"/>
                  <a:pt x="47054" y="130302"/>
                  <a:pt x="47435" y="129635"/>
                </a:cubicBezTo>
                <a:close/>
                <a:moveTo>
                  <a:pt x="34004" y="153734"/>
                </a:moveTo>
                <a:lnTo>
                  <a:pt x="27813" y="150686"/>
                </a:lnTo>
                <a:cubicBezTo>
                  <a:pt x="27527" y="151352"/>
                  <a:pt x="27146" y="151924"/>
                  <a:pt x="26861" y="152590"/>
                </a:cubicBezTo>
                <a:lnTo>
                  <a:pt x="33052" y="155638"/>
                </a:lnTo>
                <a:cubicBezTo>
                  <a:pt x="33338" y="154972"/>
                  <a:pt x="33624" y="154305"/>
                  <a:pt x="34004" y="153734"/>
                </a:cubicBezTo>
                <a:close/>
                <a:moveTo>
                  <a:pt x="49911" y="125825"/>
                </a:moveTo>
                <a:lnTo>
                  <a:pt x="44101" y="122111"/>
                </a:lnTo>
                <a:cubicBezTo>
                  <a:pt x="43720" y="122682"/>
                  <a:pt x="43339" y="123349"/>
                  <a:pt x="42863" y="123920"/>
                </a:cubicBezTo>
                <a:lnTo>
                  <a:pt x="48673" y="127635"/>
                </a:lnTo>
                <a:cubicBezTo>
                  <a:pt x="49149" y="126968"/>
                  <a:pt x="49530" y="126397"/>
                  <a:pt x="49911" y="125825"/>
                </a:cubicBezTo>
                <a:close/>
                <a:moveTo>
                  <a:pt x="30004" y="162020"/>
                </a:moveTo>
                <a:lnTo>
                  <a:pt x="23717" y="159258"/>
                </a:lnTo>
                <a:cubicBezTo>
                  <a:pt x="23432" y="159925"/>
                  <a:pt x="23146" y="160592"/>
                  <a:pt x="22860" y="161258"/>
                </a:cubicBezTo>
                <a:lnTo>
                  <a:pt x="29242" y="164116"/>
                </a:lnTo>
                <a:cubicBezTo>
                  <a:pt x="29433" y="163354"/>
                  <a:pt x="29718" y="162687"/>
                  <a:pt x="30004" y="162020"/>
                </a:cubicBezTo>
                <a:close/>
                <a:moveTo>
                  <a:pt x="38195" y="145542"/>
                </a:moveTo>
                <a:lnTo>
                  <a:pt x="32099" y="142304"/>
                </a:lnTo>
                <a:cubicBezTo>
                  <a:pt x="31718" y="142970"/>
                  <a:pt x="31433" y="143542"/>
                  <a:pt x="31052" y="144209"/>
                </a:cubicBezTo>
                <a:lnTo>
                  <a:pt x="37148" y="147447"/>
                </a:lnTo>
                <a:cubicBezTo>
                  <a:pt x="37529" y="146780"/>
                  <a:pt x="37814" y="146209"/>
                  <a:pt x="38195" y="145542"/>
                </a:cubicBezTo>
                <a:close/>
                <a:moveTo>
                  <a:pt x="32004" y="157829"/>
                </a:moveTo>
                <a:lnTo>
                  <a:pt x="25718" y="154877"/>
                </a:lnTo>
                <a:cubicBezTo>
                  <a:pt x="25432" y="155543"/>
                  <a:pt x="25146" y="156210"/>
                  <a:pt x="24765" y="156877"/>
                </a:cubicBezTo>
                <a:lnTo>
                  <a:pt x="31052" y="159829"/>
                </a:lnTo>
                <a:cubicBezTo>
                  <a:pt x="31337" y="159163"/>
                  <a:pt x="31623" y="158496"/>
                  <a:pt x="32004" y="157829"/>
                </a:cubicBezTo>
                <a:close/>
                <a:moveTo>
                  <a:pt x="36005" y="149542"/>
                </a:moveTo>
                <a:lnTo>
                  <a:pt x="29813" y="146399"/>
                </a:lnTo>
                <a:cubicBezTo>
                  <a:pt x="29528" y="147066"/>
                  <a:pt x="29147" y="147638"/>
                  <a:pt x="28861" y="148304"/>
                </a:cubicBezTo>
                <a:lnTo>
                  <a:pt x="35052" y="151448"/>
                </a:lnTo>
                <a:cubicBezTo>
                  <a:pt x="35433" y="150876"/>
                  <a:pt x="35719" y="150209"/>
                  <a:pt x="36005" y="149542"/>
                </a:cubicBezTo>
                <a:close/>
                <a:moveTo>
                  <a:pt x="40386" y="141542"/>
                </a:moveTo>
                <a:lnTo>
                  <a:pt x="34385" y="138208"/>
                </a:lnTo>
                <a:cubicBezTo>
                  <a:pt x="34004" y="138875"/>
                  <a:pt x="33719" y="139446"/>
                  <a:pt x="33338" y="140113"/>
                </a:cubicBezTo>
                <a:lnTo>
                  <a:pt x="39338" y="143446"/>
                </a:lnTo>
                <a:cubicBezTo>
                  <a:pt x="39719" y="142780"/>
                  <a:pt x="40005" y="142113"/>
                  <a:pt x="40386" y="141542"/>
                </a:cubicBezTo>
                <a:close/>
                <a:moveTo>
                  <a:pt x="28194" y="166211"/>
                </a:moveTo>
                <a:lnTo>
                  <a:pt x="21812" y="163544"/>
                </a:lnTo>
                <a:cubicBezTo>
                  <a:pt x="21527" y="164211"/>
                  <a:pt x="21241" y="164878"/>
                  <a:pt x="20955" y="165544"/>
                </a:cubicBezTo>
                <a:lnTo>
                  <a:pt x="27337" y="168211"/>
                </a:lnTo>
                <a:cubicBezTo>
                  <a:pt x="27623" y="167545"/>
                  <a:pt x="27908" y="166878"/>
                  <a:pt x="28194" y="166211"/>
                </a:cubicBezTo>
                <a:close/>
                <a:moveTo>
                  <a:pt x="45053" y="133540"/>
                </a:moveTo>
                <a:lnTo>
                  <a:pt x="39148" y="130016"/>
                </a:lnTo>
                <a:cubicBezTo>
                  <a:pt x="38767" y="130588"/>
                  <a:pt x="38386" y="131254"/>
                  <a:pt x="38005" y="131921"/>
                </a:cubicBezTo>
                <a:lnTo>
                  <a:pt x="43910" y="135541"/>
                </a:lnTo>
                <a:cubicBezTo>
                  <a:pt x="44291" y="134779"/>
                  <a:pt x="44672" y="134207"/>
                  <a:pt x="45053" y="133540"/>
                </a:cubicBezTo>
                <a:close/>
                <a:moveTo>
                  <a:pt x="42672" y="137541"/>
                </a:moveTo>
                <a:lnTo>
                  <a:pt x="36671" y="134017"/>
                </a:lnTo>
                <a:cubicBezTo>
                  <a:pt x="36291" y="134684"/>
                  <a:pt x="35909" y="135255"/>
                  <a:pt x="35528" y="135922"/>
                </a:cubicBezTo>
                <a:lnTo>
                  <a:pt x="41529" y="139351"/>
                </a:lnTo>
                <a:cubicBezTo>
                  <a:pt x="41910" y="138779"/>
                  <a:pt x="42291" y="138113"/>
                  <a:pt x="42672" y="137541"/>
                </a:cubicBezTo>
                <a:close/>
                <a:moveTo>
                  <a:pt x="530067" y="225266"/>
                </a:moveTo>
                <a:lnTo>
                  <a:pt x="536067" y="224219"/>
                </a:lnTo>
                <a:cubicBezTo>
                  <a:pt x="535972" y="223552"/>
                  <a:pt x="535877" y="222790"/>
                  <a:pt x="535686" y="222123"/>
                </a:cubicBezTo>
                <a:lnTo>
                  <a:pt x="529685" y="223171"/>
                </a:lnTo>
                <a:cubicBezTo>
                  <a:pt x="529876" y="223838"/>
                  <a:pt x="529971" y="224600"/>
                  <a:pt x="530067" y="225266"/>
                </a:cubicBezTo>
                <a:close/>
                <a:moveTo>
                  <a:pt x="499015" y="139065"/>
                </a:moveTo>
                <a:lnTo>
                  <a:pt x="504349" y="136017"/>
                </a:lnTo>
                <a:cubicBezTo>
                  <a:pt x="503968" y="135350"/>
                  <a:pt x="503587" y="134779"/>
                  <a:pt x="503206" y="134112"/>
                </a:cubicBezTo>
                <a:lnTo>
                  <a:pt x="497872" y="137160"/>
                </a:lnTo>
                <a:cubicBezTo>
                  <a:pt x="498348" y="137827"/>
                  <a:pt x="498729" y="138398"/>
                  <a:pt x="499015" y="139065"/>
                </a:cubicBezTo>
                <a:close/>
                <a:moveTo>
                  <a:pt x="501301" y="143065"/>
                </a:moveTo>
                <a:lnTo>
                  <a:pt x="506730" y="140113"/>
                </a:lnTo>
                <a:cubicBezTo>
                  <a:pt x="506349" y="139446"/>
                  <a:pt x="506063" y="138875"/>
                  <a:pt x="505683" y="138208"/>
                </a:cubicBezTo>
                <a:lnTo>
                  <a:pt x="500253" y="141161"/>
                </a:lnTo>
                <a:cubicBezTo>
                  <a:pt x="500634" y="141827"/>
                  <a:pt x="500920" y="142399"/>
                  <a:pt x="501301" y="143065"/>
                </a:cubicBezTo>
                <a:close/>
                <a:moveTo>
                  <a:pt x="491871" y="127254"/>
                </a:moveTo>
                <a:lnTo>
                  <a:pt x="497110" y="123825"/>
                </a:lnTo>
                <a:cubicBezTo>
                  <a:pt x="496729" y="123254"/>
                  <a:pt x="496348" y="122587"/>
                  <a:pt x="495872" y="122015"/>
                </a:cubicBezTo>
                <a:lnTo>
                  <a:pt x="490633" y="125349"/>
                </a:lnTo>
                <a:cubicBezTo>
                  <a:pt x="491109" y="126016"/>
                  <a:pt x="491490" y="126587"/>
                  <a:pt x="491871" y="127254"/>
                </a:cubicBezTo>
                <a:close/>
                <a:moveTo>
                  <a:pt x="503492" y="147161"/>
                </a:moveTo>
                <a:lnTo>
                  <a:pt x="508921" y="144304"/>
                </a:lnTo>
                <a:cubicBezTo>
                  <a:pt x="508540" y="143637"/>
                  <a:pt x="508254" y="143065"/>
                  <a:pt x="507873" y="142399"/>
                </a:cubicBezTo>
                <a:lnTo>
                  <a:pt x="502444" y="145256"/>
                </a:lnTo>
                <a:cubicBezTo>
                  <a:pt x="502825" y="145828"/>
                  <a:pt x="503111" y="146494"/>
                  <a:pt x="503492" y="147161"/>
                </a:cubicBezTo>
                <a:close/>
                <a:moveTo>
                  <a:pt x="496729" y="135065"/>
                </a:moveTo>
                <a:lnTo>
                  <a:pt x="502063" y="131921"/>
                </a:lnTo>
                <a:cubicBezTo>
                  <a:pt x="501682" y="131350"/>
                  <a:pt x="501301" y="130683"/>
                  <a:pt x="500920" y="130016"/>
                </a:cubicBezTo>
                <a:lnTo>
                  <a:pt x="495586" y="133255"/>
                </a:lnTo>
                <a:cubicBezTo>
                  <a:pt x="495967" y="133826"/>
                  <a:pt x="496348" y="134398"/>
                  <a:pt x="496729" y="135065"/>
                </a:cubicBezTo>
                <a:close/>
                <a:moveTo>
                  <a:pt x="494348" y="131159"/>
                </a:moveTo>
                <a:lnTo>
                  <a:pt x="499586" y="127825"/>
                </a:lnTo>
                <a:cubicBezTo>
                  <a:pt x="499205" y="127254"/>
                  <a:pt x="498825" y="126587"/>
                  <a:pt x="498443" y="126016"/>
                </a:cubicBezTo>
                <a:lnTo>
                  <a:pt x="493205" y="129254"/>
                </a:lnTo>
                <a:cubicBezTo>
                  <a:pt x="493586" y="129921"/>
                  <a:pt x="493967" y="130492"/>
                  <a:pt x="494348" y="131159"/>
                </a:cubicBezTo>
                <a:close/>
                <a:moveTo>
                  <a:pt x="513302" y="167926"/>
                </a:moveTo>
                <a:lnTo>
                  <a:pt x="519017" y="165544"/>
                </a:lnTo>
                <a:cubicBezTo>
                  <a:pt x="518732" y="164878"/>
                  <a:pt x="518446" y="164211"/>
                  <a:pt x="518160" y="163544"/>
                </a:cubicBezTo>
                <a:lnTo>
                  <a:pt x="512445" y="165925"/>
                </a:lnTo>
                <a:cubicBezTo>
                  <a:pt x="512731" y="166592"/>
                  <a:pt x="513017" y="167259"/>
                  <a:pt x="513302" y="167926"/>
                </a:cubicBezTo>
                <a:close/>
                <a:moveTo>
                  <a:pt x="515112" y="172117"/>
                </a:moveTo>
                <a:lnTo>
                  <a:pt x="520827" y="169831"/>
                </a:lnTo>
                <a:cubicBezTo>
                  <a:pt x="520541" y="169164"/>
                  <a:pt x="520256" y="168497"/>
                  <a:pt x="519970" y="167831"/>
                </a:cubicBezTo>
                <a:lnTo>
                  <a:pt x="514255" y="170117"/>
                </a:lnTo>
                <a:cubicBezTo>
                  <a:pt x="514541" y="170879"/>
                  <a:pt x="514826" y="171545"/>
                  <a:pt x="515112" y="172117"/>
                </a:cubicBezTo>
                <a:close/>
                <a:moveTo>
                  <a:pt x="505587" y="151162"/>
                </a:moveTo>
                <a:lnTo>
                  <a:pt x="511112" y="148400"/>
                </a:lnTo>
                <a:cubicBezTo>
                  <a:pt x="510826" y="147733"/>
                  <a:pt x="510445" y="147066"/>
                  <a:pt x="510159" y="146494"/>
                </a:cubicBezTo>
                <a:lnTo>
                  <a:pt x="504635" y="149257"/>
                </a:lnTo>
                <a:cubicBezTo>
                  <a:pt x="504920" y="149923"/>
                  <a:pt x="505301" y="150590"/>
                  <a:pt x="505587" y="151162"/>
                </a:cubicBezTo>
                <a:close/>
                <a:moveTo>
                  <a:pt x="509588" y="159448"/>
                </a:moveTo>
                <a:lnTo>
                  <a:pt x="515208" y="156877"/>
                </a:lnTo>
                <a:cubicBezTo>
                  <a:pt x="514922" y="156210"/>
                  <a:pt x="514636" y="155543"/>
                  <a:pt x="514255" y="154877"/>
                </a:cubicBezTo>
                <a:lnTo>
                  <a:pt x="508635" y="157448"/>
                </a:lnTo>
                <a:cubicBezTo>
                  <a:pt x="509016" y="158210"/>
                  <a:pt x="509302" y="158877"/>
                  <a:pt x="509588" y="159448"/>
                </a:cubicBezTo>
                <a:close/>
                <a:moveTo>
                  <a:pt x="507683" y="155353"/>
                </a:moveTo>
                <a:lnTo>
                  <a:pt x="513207" y="152590"/>
                </a:lnTo>
                <a:cubicBezTo>
                  <a:pt x="512921" y="151924"/>
                  <a:pt x="512541" y="151352"/>
                  <a:pt x="512255" y="150686"/>
                </a:cubicBezTo>
                <a:lnTo>
                  <a:pt x="506730" y="153448"/>
                </a:lnTo>
                <a:cubicBezTo>
                  <a:pt x="507016" y="154019"/>
                  <a:pt x="507302" y="154686"/>
                  <a:pt x="507683" y="155353"/>
                </a:cubicBezTo>
                <a:close/>
                <a:moveTo>
                  <a:pt x="511493" y="163735"/>
                </a:moveTo>
                <a:lnTo>
                  <a:pt x="517112" y="161258"/>
                </a:lnTo>
                <a:cubicBezTo>
                  <a:pt x="516827" y="160592"/>
                  <a:pt x="516541" y="159925"/>
                  <a:pt x="516255" y="159258"/>
                </a:cubicBezTo>
                <a:lnTo>
                  <a:pt x="510635" y="161735"/>
                </a:lnTo>
                <a:cubicBezTo>
                  <a:pt x="510921" y="162306"/>
                  <a:pt x="511207" y="162973"/>
                  <a:pt x="511493" y="163735"/>
                </a:cubicBezTo>
                <a:close/>
                <a:moveTo>
                  <a:pt x="469773" y="97822"/>
                </a:moveTo>
                <a:lnTo>
                  <a:pt x="474441" y="93726"/>
                </a:lnTo>
                <a:cubicBezTo>
                  <a:pt x="473964" y="93154"/>
                  <a:pt x="473488" y="92678"/>
                  <a:pt x="473012" y="92107"/>
                </a:cubicBezTo>
                <a:lnTo>
                  <a:pt x="468249" y="96202"/>
                </a:lnTo>
                <a:cubicBezTo>
                  <a:pt x="468821" y="96679"/>
                  <a:pt x="469297" y="97250"/>
                  <a:pt x="469773" y="97822"/>
                </a:cubicBezTo>
                <a:close/>
                <a:moveTo>
                  <a:pt x="489300" y="123349"/>
                </a:moveTo>
                <a:lnTo>
                  <a:pt x="494443" y="119920"/>
                </a:lnTo>
                <a:cubicBezTo>
                  <a:pt x="494062" y="119348"/>
                  <a:pt x="493681" y="118681"/>
                  <a:pt x="493205" y="118110"/>
                </a:cubicBezTo>
                <a:lnTo>
                  <a:pt x="488061" y="121634"/>
                </a:lnTo>
                <a:cubicBezTo>
                  <a:pt x="488537" y="122206"/>
                  <a:pt x="488918" y="122777"/>
                  <a:pt x="489300" y="123349"/>
                </a:cubicBezTo>
                <a:close/>
                <a:moveTo>
                  <a:pt x="472726" y="101346"/>
                </a:moveTo>
                <a:lnTo>
                  <a:pt x="477488" y="97346"/>
                </a:lnTo>
                <a:cubicBezTo>
                  <a:pt x="477012" y="96774"/>
                  <a:pt x="476536" y="96202"/>
                  <a:pt x="476060" y="95726"/>
                </a:cubicBezTo>
                <a:lnTo>
                  <a:pt x="471297" y="99727"/>
                </a:lnTo>
                <a:cubicBezTo>
                  <a:pt x="471869" y="100203"/>
                  <a:pt x="472345" y="100775"/>
                  <a:pt x="472726" y="101346"/>
                </a:cubicBezTo>
                <a:close/>
                <a:moveTo>
                  <a:pt x="466725" y="94298"/>
                </a:moveTo>
                <a:lnTo>
                  <a:pt x="471392" y="90106"/>
                </a:lnTo>
                <a:cubicBezTo>
                  <a:pt x="470916" y="89535"/>
                  <a:pt x="470440" y="88963"/>
                  <a:pt x="469964" y="88487"/>
                </a:cubicBezTo>
                <a:lnTo>
                  <a:pt x="465296" y="92678"/>
                </a:lnTo>
                <a:cubicBezTo>
                  <a:pt x="465773" y="93250"/>
                  <a:pt x="466249" y="93821"/>
                  <a:pt x="466725" y="94298"/>
                </a:cubicBezTo>
                <a:close/>
                <a:moveTo>
                  <a:pt x="463677" y="90964"/>
                </a:moveTo>
                <a:lnTo>
                  <a:pt x="468249" y="86677"/>
                </a:lnTo>
                <a:cubicBezTo>
                  <a:pt x="467773" y="86106"/>
                  <a:pt x="467297" y="85630"/>
                  <a:pt x="466820" y="85058"/>
                </a:cubicBezTo>
                <a:lnTo>
                  <a:pt x="462249" y="89344"/>
                </a:lnTo>
                <a:cubicBezTo>
                  <a:pt x="462629" y="89916"/>
                  <a:pt x="463106" y="90392"/>
                  <a:pt x="463677" y="90964"/>
                </a:cubicBezTo>
                <a:close/>
                <a:moveTo>
                  <a:pt x="475679" y="104870"/>
                </a:moveTo>
                <a:lnTo>
                  <a:pt x="480536" y="100965"/>
                </a:lnTo>
                <a:cubicBezTo>
                  <a:pt x="480060" y="100394"/>
                  <a:pt x="479679" y="99822"/>
                  <a:pt x="479203" y="99250"/>
                </a:cubicBezTo>
                <a:lnTo>
                  <a:pt x="474345" y="103156"/>
                </a:lnTo>
                <a:cubicBezTo>
                  <a:pt x="474821" y="103727"/>
                  <a:pt x="475202" y="104299"/>
                  <a:pt x="475679" y="104870"/>
                </a:cubicBezTo>
                <a:close/>
                <a:moveTo>
                  <a:pt x="270415" y="6572"/>
                </a:moveTo>
                <a:cubicBezTo>
                  <a:pt x="270605" y="6572"/>
                  <a:pt x="270891" y="6572"/>
                  <a:pt x="271082" y="6572"/>
                </a:cubicBezTo>
                <a:lnTo>
                  <a:pt x="271082" y="0"/>
                </a:lnTo>
                <a:cubicBezTo>
                  <a:pt x="270701" y="0"/>
                  <a:pt x="270320" y="0"/>
                  <a:pt x="269939" y="0"/>
                </a:cubicBezTo>
                <a:cubicBezTo>
                  <a:pt x="269558" y="0"/>
                  <a:pt x="269272" y="0"/>
                  <a:pt x="268891" y="0"/>
                </a:cubicBezTo>
                <a:lnTo>
                  <a:pt x="268891" y="6572"/>
                </a:lnTo>
                <a:cubicBezTo>
                  <a:pt x="269462" y="6572"/>
                  <a:pt x="269939" y="6572"/>
                  <a:pt x="270415" y="6572"/>
                </a:cubicBezTo>
                <a:close/>
                <a:moveTo>
                  <a:pt x="484061" y="115824"/>
                </a:moveTo>
                <a:lnTo>
                  <a:pt x="489109" y="112204"/>
                </a:lnTo>
                <a:cubicBezTo>
                  <a:pt x="488728" y="111633"/>
                  <a:pt x="488252" y="111061"/>
                  <a:pt x="487871" y="110490"/>
                </a:cubicBezTo>
                <a:lnTo>
                  <a:pt x="482822" y="114110"/>
                </a:lnTo>
                <a:cubicBezTo>
                  <a:pt x="483203" y="114681"/>
                  <a:pt x="483680" y="115252"/>
                  <a:pt x="484061" y="115824"/>
                </a:cubicBezTo>
                <a:close/>
                <a:moveTo>
                  <a:pt x="486728" y="119634"/>
                </a:moveTo>
                <a:lnTo>
                  <a:pt x="491776" y="116015"/>
                </a:lnTo>
                <a:cubicBezTo>
                  <a:pt x="491395" y="115443"/>
                  <a:pt x="490919" y="114871"/>
                  <a:pt x="490538" y="114205"/>
                </a:cubicBezTo>
                <a:lnTo>
                  <a:pt x="485489" y="117729"/>
                </a:lnTo>
                <a:cubicBezTo>
                  <a:pt x="485870" y="118396"/>
                  <a:pt x="486347" y="119063"/>
                  <a:pt x="486728" y="119634"/>
                </a:cubicBezTo>
                <a:close/>
                <a:moveTo>
                  <a:pt x="481299" y="112109"/>
                </a:moveTo>
                <a:lnTo>
                  <a:pt x="486251" y="108394"/>
                </a:lnTo>
                <a:cubicBezTo>
                  <a:pt x="485870" y="107823"/>
                  <a:pt x="485394" y="107252"/>
                  <a:pt x="484918" y="106680"/>
                </a:cubicBezTo>
                <a:lnTo>
                  <a:pt x="479965" y="110395"/>
                </a:lnTo>
                <a:cubicBezTo>
                  <a:pt x="480441" y="110966"/>
                  <a:pt x="480917" y="111538"/>
                  <a:pt x="481299" y="112109"/>
                </a:cubicBezTo>
                <a:close/>
                <a:moveTo>
                  <a:pt x="533591" y="257270"/>
                </a:moveTo>
                <a:lnTo>
                  <a:pt x="539687" y="256889"/>
                </a:lnTo>
                <a:cubicBezTo>
                  <a:pt x="539687" y="256127"/>
                  <a:pt x="539592" y="255461"/>
                  <a:pt x="539592" y="254698"/>
                </a:cubicBezTo>
                <a:lnTo>
                  <a:pt x="533495" y="254984"/>
                </a:lnTo>
                <a:cubicBezTo>
                  <a:pt x="533495" y="255842"/>
                  <a:pt x="533495" y="256604"/>
                  <a:pt x="533591" y="257270"/>
                </a:cubicBezTo>
                <a:close/>
                <a:moveTo>
                  <a:pt x="6953" y="270034"/>
                </a:moveTo>
                <a:cubicBezTo>
                  <a:pt x="6953" y="269653"/>
                  <a:pt x="6953" y="269367"/>
                  <a:pt x="6953" y="268986"/>
                </a:cubicBezTo>
                <a:lnTo>
                  <a:pt x="0" y="268986"/>
                </a:lnTo>
                <a:cubicBezTo>
                  <a:pt x="0" y="269367"/>
                  <a:pt x="0" y="269653"/>
                  <a:pt x="0" y="270034"/>
                </a:cubicBezTo>
                <a:cubicBezTo>
                  <a:pt x="0" y="270415"/>
                  <a:pt x="0" y="270796"/>
                  <a:pt x="0" y="271177"/>
                </a:cubicBezTo>
                <a:lnTo>
                  <a:pt x="6953" y="271177"/>
                </a:lnTo>
                <a:cubicBezTo>
                  <a:pt x="6953" y="270700"/>
                  <a:pt x="6953" y="270415"/>
                  <a:pt x="6953" y="270034"/>
                </a:cubicBezTo>
                <a:close/>
                <a:moveTo>
                  <a:pt x="532067" y="238982"/>
                </a:moveTo>
                <a:lnTo>
                  <a:pt x="538163" y="238220"/>
                </a:lnTo>
                <a:cubicBezTo>
                  <a:pt x="538067" y="237458"/>
                  <a:pt x="537972" y="236792"/>
                  <a:pt x="537877" y="236029"/>
                </a:cubicBezTo>
                <a:lnTo>
                  <a:pt x="531781" y="236792"/>
                </a:lnTo>
                <a:cubicBezTo>
                  <a:pt x="531876" y="237458"/>
                  <a:pt x="531971" y="238220"/>
                  <a:pt x="532067" y="238982"/>
                </a:cubicBezTo>
                <a:close/>
                <a:moveTo>
                  <a:pt x="530828" y="229838"/>
                </a:moveTo>
                <a:lnTo>
                  <a:pt x="536925" y="228886"/>
                </a:lnTo>
                <a:cubicBezTo>
                  <a:pt x="536829" y="228219"/>
                  <a:pt x="536639" y="227457"/>
                  <a:pt x="536543" y="226790"/>
                </a:cubicBezTo>
                <a:lnTo>
                  <a:pt x="530447" y="227743"/>
                </a:lnTo>
                <a:cubicBezTo>
                  <a:pt x="530543" y="228410"/>
                  <a:pt x="530733" y="229076"/>
                  <a:pt x="530828" y="229838"/>
                </a:cubicBezTo>
                <a:close/>
                <a:moveTo>
                  <a:pt x="531495" y="234410"/>
                </a:moveTo>
                <a:lnTo>
                  <a:pt x="537591" y="233553"/>
                </a:lnTo>
                <a:cubicBezTo>
                  <a:pt x="537496" y="232886"/>
                  <a:pt x="537401" y="232124"/>
                  <a:pt x="537305" y="231458"/>
                </a:cubicBezTo>
                <a:lnTo>
                  <a:pt x="531209" y="232315"/>
                </a:lnTo>
                <a:cubicBezTo>
                  <a:pt x="531305" y="232886"/>
                  <a:pt x="531400" y="233648"/>
                  <a:pt x="531495" y="234410"/>
                </a:cubicBezTo>
                <a:close/>
                <a:moveTo>
                  <a:pt x="532924" y="248126"/>
                </a:moveTo>
                <a:lnTo>
                  <a:pt x="539020" y="247650"/>
                </a:lnTo>
                <a:cubicBezTo>
                  <a:pt x="538925" y="246888"/>
                  <a:pt x="538925" y="246221"/>
                  <a:pt x="538829" y="245459"/>
                </a:cubicBezTo>
                <a:lnTo>
                  <a:pt x="532734" y="246031"/>
                </a:lnTo>
                <a:cubicBezTo>
                  <a:pt x="532829" y="246698"/>
                  <a:pt x="532924" y="247364"/>
                  <a:pt x="532924" y="248126"/>
                </a:cubicBezTo>
                <a:close/>
                <a:moveTo>
                  <a:pt x="532543" y="243554"/>
                </a:moveTo>
                <a:lnTo>
                  <a:pt x="538639" y="242888"/>
                </a:lnTo>
                <a:cubicBezTo>
                  <a:pt x="538544" y="242221"/>
                  <a:pt x="538449" y="241459"/>
                  <a:pt x="538353" y="240697"/>
                </a:cubicBezTo>
                <a:lnTo>
                  <a:pt x="532257" y="241363"/>
                </a:lnTo>
                <a:cubicBezTo>
                  <a:pt x="532352" y="242125"/>
                  <a:pt x="532448" y="242792"/>
                  <a:pt x="532543" y="243554"/>
                </a:cubicBezTo>
                <a:close/>
                <a:moveTo>
                  <a:pt x="533686" y="261938"/>
                </a:moveTo>
                <a:lnTo>
                  <a:pt x="539782" y="261747"/>
                </a:lnTo>
                <a:cubicBezTo>
                  <a:pt x="539782" y="261080"/>
                  <a:pt x="539687" y="260318"/>
                  <a:pt x="539687" y="259556"/>
                </a:cubicBezTo>
                <a:lnTo>
                  <a:pt x="533591" y="259747"/>
                </a:lnTo>
                <a:cubicBezTo>
                  <a:pt x="533686" y="260413"/>
                  <a:pt x="533686" y="261175"/>
                  <a:pt x="533686" y="261938"/>
                </a:cubicBezTo>
                <a:close/>
                <a:moveTo>
                  <a:pt x="533781" y="266510"/>
                </a:moveTo>
                <a:lnTo>
                  <a:pt x="539877" y="266414"/>
                </a:lnTo>
                <a:cubicBezTo>
                  <a:pt x="539877" y="265652"/>
                  <a:pt x="539877" y="264986"/>
                  <a:pt x="539877" y="264223"/>
                </a:cubicBezTo>
                <a:lnTo>
                  <a:pt x="533781" y="264319"/>
                </a:lnTo>
                <a:cubicBezTo>
                  <a:pt x="533781" y="265081"/>
                  <a:pt x="533781" y="265748"/>
                  <a:pt x="533781" y="266510"/>
                </a:cubicBezTo>
                <a:close/>
                <a:moveTo>
                  <a:pt x="533305" y="252698"/>
                </a:moveTo>
                <a:lnTo>
                  <a:pt x="539401" y="252317"/>
                </a:lnTo>
                <a:cubicBezTo>
                  <a:pt x="539401" y="251650"/>
                  <a:pt x="539306" y="250888"/>
                  <a:pt x="539306" y="250127"/>
                </a:cubicBezTo>
                <a:lnTo>
                  <a:pt x="533210" y="250508"/>
                </a:lnTo>
                <a:cubicBezTo>
                  <a:pt x="533210" y="251269"/>
                  <a:pt x="533210" y="251936"/>
                  <a:pt x="533305" y="252698"/>
                </a:cubicBezTo>
                <a:close/>
                <a:moveTo>
                  <a:pt x="460439" y="87630"/>
                </a:moveTo>
                <a:lnTo>
                  <a:pt x="464916" y="83248"/>
                </a:lnTo>
                <a:cubicBezTo>
                  <a:pt x="464439" y="82772"/>
                  <a:pt x="463868" y="82201"/>
                  <a:pt x="463391" y="81725"/>
                </a:cubicBezTo>
                <a:lnTo>
                  <a:pt x="458915" y="86106"/>
                </a:lnTo>
                <a:cubicBezTo>
                  <a:pt x="459486" y="86582"/>
                  <a:pt x="459962" y="87058"/>
                  <a:pt x="460439" y="87630"/>
                </a:cubicBezTo>
                <a:close/>
                <a:moveTo>
                  <a:pt x="526352" y="207264"/>
                </a:moveTo>
                <a:lnTo>
                  <a:pt x="532352" y="205740"/>
                </a:lnTo>
                <a:cubicBezTo>
                  <a:pt x="532162" y="205073"/>
                  <a:pt x="532067" y="204311"/>
                  <a:pt x="531876" y="203644"/>
                </a:cubicBezTo>
                <a:lnTo>
                  <a:pt x="525875" y="205169"/>
                </a:lnTo>
                <a:cubicBezTo>
                  <a:pt x="525971" y="205835"/>
                  <a:pt x="526161" y="206502"/>
                  <a:pt x="526352" y="207264"/>
                </a:cubicBezTo>
                <a:close/>
                <a:moveTo>
                  <a:pt x="521303" y="189548"/>
                </a:moveTo>
                <a:lnTo>
                  <a:pt x="527209" y="187642"/>
                </a:lnTo>
                <a:cubicBezTo>
                  <a:pt x="527018" y="186976"/>
                  <a:pt x="526733" y="186214"/>
                  <a:pt x="526542" y="185547"/>
                </a:cubicBezTo>
                <a:lnTo>
                  <a:pt x="520637" y="187452"/>
                </a:lnTo>
                <a:cubicBezTo>
                  <a:pt x="520922" y="188119"/>
                  <a:pt x="521113" y="188786"/>
                  <a:pt x="521303" y="189548"/>
                </a:cubicBezTo>
                <a:close/>
                <a:moveTo>
                  <a:pt x="529209" y="220694"/>
                </a:moveTo>
                <a:lnTo>
                  <a:pt x="535210" y="219551"/>
                </a:lnTo>
                <a:cubicBezTo>
                  <a:pt x="535115" y="218885"/>
                  <a:pt x="534924" y="218123"/>
                  <a:pt x="534829" y="217456"/>
                </a:cubicBezTo>
                <a:lnTo>
                  <a:pt x="528828" y="218599"/>
                </a:lnTo>
                <a:cubicBezTo>
                  <a:pt x="529019" y="219361"/>
                  <a:pt x="529114" y="220027"/>
                  <a:pt x="529209" y="220694"/>
                </a:cubicBezTo>
                <a:close/>
                <a:moveTo>
                  <a:pt x="519875" y="185166"/>
                </a:moveTo>
                <a:lnTo>
                  <a:pt x="525685" y="183166"/>
                </a:lnTo>
                <a:cubicBezTo>
                  <a:pt x="525494" y="182499"/>
                  <a:pt x="525209" y="181832"/>
                  <a:pt x="524923" y="181165"/>
                </a:cubicBezTo>
                <a:lnTo>
                  <a:pt x="519113" y="183166"/>
                </a:lnTo>
                <a:cubicBezTo>
                  <a:pt x="519399" y="183737"/>
                  <a:pt x="519684" y="184404"/>
                  <a:pt x="519875" y="185166"/>
                </a:cubicBezTo>
                <a:close/>
                <a:moveTo>
                  <a:pt x="518351" y="180785"/>
                </a:moveTo>
                <a:lnTo>
                  <a:pt x="524161" y="178689"/>
                </a:lnTo>
                <a:cubicBezTo>
                  <a:pt x="523875" y="178022"/>
                  <a:pt x="523685" y="177356"/>
                  <a:pt x="523399" y="176689"/>
                </a:cubicBezTo>
                <a:lnTo>
                  <a:pt x="517589" y="178784"/>
                </a:lnTo>
                <a:cubicBezTo>
                  <a:pt x="517875" y="179451"/>
                  <a:pt x="518065" y="180118"/>
                  <a:pt x="518351" y="180785"/>
                </a:cubicBezTo>
                <a:close/>
                <a:moveTo>
                  <a:pt x="523970" y="198311"/>
                </a:moveTo>
                <a:lnTo>
                  <a:pt x="529876" y="196596"/>
                </a:lnTo>
                <a:cubicBezTo>
                  <a:pt x="529685" y="195929"/>
                  <a:pt x="529495" y="195263"/>
                  <a:pt x="529304" y="194500"/>
                </a:cubicBezTo>
                <a:lnTo>
                  <a:pt x="523399" y="196215"/>
                </a:lnTo>
                <a:cubicBezTo>
                  <a:pt x="523589" y="196977"/>
                  <a:pt x="523780" y="197644"/>
                  <a:pt x="523970" y="198311"/>
                </a:cubicBezTo>
                <a:close/>
                <a:moveTo>
                  <a:pt x="522732" y="193929"/>
                </a:moveTo>
                <a:lnTo>
                  <a:pt x="528638" y="192119"/>
                </a:lnTo>
                <a:cubicBezTo>
                  <a:pt x="528447" y="191452"/>
                  <a:pt x="528257" y="190786"/>
                  <a:pt x="528066" y="190024"/>
                </a:cubicBezTo>
                <a:lnTo>
                  <a:pt x="522161" y="191834"/>
                </a:lnTo>
                <a:cubicBezTo>
                  <a:pt x="522256" y="192500"/>
                  <a:pt x="522446" y="193167"/>
                  <a:pt x="522732" y="193929"/>
                </a:cubicBezTo>
                <a:close/>
                <a:moveTo>
                  <a:pt x="525209" y="202787"/>
                </a:moveTo>
                <a:lnTo>
                  <a:pt x="531114" y="201168"/>
                </a:lnTo>
                <a:cubicBezTo>
                  <a:pt x="530924" y="200501"/>
                  <a:pt x="530733" y="199739"/>
                  <a:pt x="530543" y="199073"/>
                </a:cubicBezTo>
                <a:lnTo>
                  <a:pt x="524637" y="200692"/>
                </a:lnTo>
                <a:cubicBezTo>
                  <a:pt x="524828" y="201359"/>
                  <a:pt x="525018" y="202025"/>
                  <a:pt x="525209" y="202787"/>
                </a:cubicBezTo>
                <a:close/>
                <a:moveTo>
                  <a:pt x="527400" y="211741"/>
                </a:moveTo>
                <a:lnTo>
                  <a:pt x="533400" y="210407"/>
                </a:lnTo>
                <a:cubicBezTo>
                  <a:pt x="533210" y="209740"/>
                  <a:pt x="533114" y="208979"/>
                  <a:pt x="532924" y="208312"/>
                </a:cubicBezTo>
                <a:lnTo>
                  <a:pt x="526923" y="209645"/>
                </a:lnTo>
                <a:cubicBezTo>
                  <a:pt x="527018" y="210312"/>
                  <a:pt x="527209" y="210979"/>
                  <a:pt x="527400" y="211741"/>
                </a:cubicBezTo>
                <a:close/>
                <a:moveTo>
                  <a:pt x="528352" y="216217"/>
                </a:moveTo>
                <a:lnTo>
                  <a:pt x="534353" y="214979"/>
                </a:lnTo>
                <a:cubicBezTo>
                  <a:pt x="534162" y="214313"/>
                  <a:pt x="534067" y="213550"/>
                  <a:pt x="533876" y="212884"/>
                </a:cubicBezTo>
                <a:lnTo>
                  <a:pt x="527876" y="214122"/>
                </a:lnTo>
                <a:cubicBezTo>
                  <a:pt x="528066" y="214789"/>
                  <a:pt x="528257" y="215551"/>
                  <a:pt x="528352" y="216217"/>
                </a:cubicBezTo>
                <a:close/>
                <a:moveTo>
                  <a:pt x="516731" y="176498"/>
                </a:moveTo>
                <a:lnTo>
                  <a:pt x="522446" y="174308"/>
                </a:lnTo>
                <a:cubicBezTo>
                  <a:pt x="522161" y="173641"/>
                  <a:pt x="521970" y="172974"/>
                  <a:pt x="521684" y="172307"/>
                </a:cubicBezTo>
                <a:lnTo>
                  <a:pt x="515874" y="174498"/>
                </a:lnTo>
                <a:cubicBezTo>
                  <a:pt x="516255" y="175069"/>
                  <a:pt x="516541" y="175831"/>
                  <a:pt x="516731" y="176498"/>
                </a:cubicBezTo>
                <a:close/>
                <a:moveTo>
                  <a:pt x="478536" y="108490"/>
                </a:moveTo>
                <a:lnTo>
                  <a:pt x="483394" y="104680"/>
                </a:lnTo>
                <a:cubicBezTo>
                  <a:pt x="482918" y="104108"/>
                  <a:pt x="482537" y="103537"/>
                  <a:pt x="482060" y="102965"/>
                </a:cubicBezTo>
                <a:lnTo>
                  <a:pt x="477108" y="106775"/>
                </a:lnTo>
                <a:cubicBezTo>
                  <a:pt x="477679" y="107347"/>
                  <a:pt x="478060" y="107918"/>
                  <a:pt x="478536" y="108490"/>
                </a:cubicBezTo>
                <a:close/>
                <a:moveTo>
                  <a:pt x="321374" y="11525"/>
                </a:moveTo>
                <a:lnTo>
                  <a:pt x="322612" y="5144"/>
                </a:lnTo>
                <a:cubicBezTo>
                  <a:pt x="321850" y="4953"/>
                  <a:pt x="321183" y="4858"/>
                  <a:pt x="320516" y="4763"/>
                </a:cubicBezTo>
                <a:lnTo>
                  <a:pt x="319278" y="11144"/>
                </a:lnTo>
                <a:cubicBezTo>
                  <a:pt x="319945" y="11240"/>
                  <a:pt x="320707" y="11335"/>
                  <a:pt x="321374" y="11525"/>
                </a:cubicBezTo>
                <a:close/>
                <a:moveTo>
                  <a:pt x="334804" y="14478"/>
                </a:moveTo>
                <a:lnTo>
                  <a:pt x="336328" y="8192"/>
                </a:lnTo>
                <a:cubicBezTo>
                  <a:pt x="335661" y="8001"/>
                  <a:pt x="334899" y="7810"/>
                  <a:pt x="334233" y="7715"/>
                </a:cubicBezTo>
                <a:lnTo>
                  <a:pt x="332708" y="14002"/>
                </a:lnTo>
                <a:cubicBezTo>
                  <a:pt x="333470" y="14192"/>
                  <a:pt x="334137" y="14288"/>
                  <a:pt x="334804" y="14478"/>
                </a:cubicBezTo>
                <a:close/>
                <a:moveTo>
                  <a:pt x="339281" y="15716"/>
                </a:moveTo>
                <a:lnTo>
                  <a:pt x="340900" y="9525"/>
                </a:lnTo>
                <a:cubicBezTo>
                  <a:pt x="340233" y="9335"/>
                  <a:pt x="339566" y="9144"/>
                  <a:pt x="338804" y="8954"/>
                </a:cubicBezTo>
                <a:lnTo>
                  <a:pt x="337185" y="15145"/>
                </a:lnTo>
                <a:cubicBezTo>
                  <a:pt x="337947" y="15335"/>
                  <a:pt x="338614" y="15431"/>
                  <a:pt x="339281" y="15716"/>
                </a:cubicBezTo>
                <a:close/>
                <a:moveTo>
                  <a:pt x="325850" y="12383"/>
                </a:moveTo>
                <a:lnTo>
                  <a:pt x="327184" y="6096"/>
                </a:lnTo>
                <a:cubicBezTo>
                  <a:pt x="326517" y="5906"/>
                  <a:pt x="325755" y="5810"/>
                  <a:pt x="325088" y="5620"/>
                </a:cubicBezTo>
                <a:lnTo>
                  <a:pt x="323755" y="11906"/>
                </a:lnTo>
                <a:cubicBezTo>
                  <a:pt x="324422" y="12097"/>
                  <a:pt x="325184" y="12287"/>
                  <a:pt x="325850" y="12383"/>
                </a:cubicBezTo>
                <a:close/>
                <a:moveTo>
                  <a:pt x="369761" y="25908"/>
                </a:moveTo>
                <a:lnTo>
                  <a:pt x="372142" y="20002"/>
                </a:lnTo>
                <a:cubicBezTo>
                  <a:pt x="371475" y="19717"/>
                  <a:pt x="370808" y="19431"/>
                  <a:pt x="370142" y="19145"/>
                </a:cubicBezTo>
                <a:lnTo>
                  <a:pt x="367760" y="25051"/>
                </a:lnTo>
                <a:cubicBezTo>
                  <a:pt x="368427" y="25432"/>
                  <a:pt x="369094" y="25717"/>
                  <a:pt x="369761" y="25908"/>
                </a:cubicBezTo>
                <a:close/>
                <a:moveTo>
                  <a:pt x="343758" y="16859"/>
                </a:moveTo>
                <a:lnTo>
                  <a:pt x="345567" y="10668"/>
                </a:lnTo>
                <a:cubicBezTo>
                  <a:pt x="344900" y="10477"/>
                  <a:pt x="344138" y="10287"/>
                  <a:pt x="343472" y="10096"/>
                </a:cubicBezTo>
                <a:lnTo>
                  <a:pt x="341662" y="16288"/>
                </a:lnTo>
                <a:cubicBezTo>
                  <a:pt x="342329" y="16478"/>
                  <a:pt x="342995" y="16669"/>
                  <a:pt x="343758" y="16859"/>
                </a:cubicBezTo>
                <a:close/>
                <a:moveTo>
                  <a:pt x="348139" y="18193"/>
                </a:moveTo>
                <a:lnTo>
                  <a:pt x="350044" y="12002"/>
                </a:lnTo>
                <a:cubicBezTo>
                  <a:pt x="349377" y="11811"/>
                  <a:pt x="348615" y="11621"/>
                  <a:pt x="347949" y="11430"/>
                </a:cubicBezTo>
                <a:lnTo>
                  <a:pt x="346043" y="17621"/>
                </a:lnTo>
                <a:cubicBezTo>
                  <a:pt x="346710" y="17812"/>
                  <a:pt x="347472" y="18002"/>
                  <a:pt x="348139" y="18193"/>
                </a:cubicBezTo>
                <a:close/>
                <a:moveTo>
                  <a:pt x="365475" y="24289"/>
                </a:moveTo>
                <a:lnTo>
                  <a:pt x="367760" y="18288"/>
                </a:lnTo>
                <a:cubicBezTo>
                  <a:pt x="367094" y="18002"/>
                  <a:pt x="366427" y="17812"/>
                  <a:pt x="365760" y="17526"/>
                </a:cubicBezTo>
                <a:lnTo>
                  <a:pt x="363474" y="23527"/>
                </a:lnTo>
                <a:cubicBezTo>
                  <a:pt x="364141" y="23717"/>
                  <a:pt x="364808" y="24003"/>
                  <a:pt x="365475" y="24289"/>
                </a:cubicBezTo>
                <a:close/>
                <a:moveTo>
                  <a:pt x="361188" y="22574"/>
                </a:moveTo>
                <a:lnTo>
                  <a:pt x="363379" y="16573"/>
                </a:lnTo>
                <a:cubicBezTo>
                  <a:pt x="362712" y="16288"/>
                  <a:pt x="362045" y="16097"/>
                  <a:pt x="361379" y="15811"/>
                </a:cubicBezTo>
                <a:lnTo>
                  <a:pt x="359188" y="21812"/>
                </a:lnTo>
                <a:cubicBezTo>
                  <a:pt x="359855" y="22098"/>
                  <a:pt x="360521" y="22384"/>
                  <a:pt x="361188" y="22574"/>
                </a:cubicBezTo>
                <a:close/>
                <a:moveTo>
                  <a:pt x="352520" y="19621"/>
                </a:moveTo>
                <a:lnTo>
                  <a:pt x="354521" y="13525"/>
                </a:lnTo>
                <a:cubicBezTo>
                  <a:pt x="353854" y="13335"/>
                  <a:pt x="353187" y="13049"/>
                  <a:pt x="352425" y="12859"/>
                </a:cubicBezTo>
                <a:lnTo>
                  <a:pt x="350425" y="18955"/>
                </a:lnTo>
                <a:cubicBezTo>
                  <a:pt x="351187" y="19145"/>
                  <a:pt x="351854" y="19336"/>
                  <a:pt x="352520" y="19621"/>
                </a:cubicBezTo>
                <a:close/>
                <a:moveTo>
                  <a:pt x="356902" y="21050"/>
                </a:moveTo>
                <a:lnTo>
                  <a:pt x="358997" y="14954"/>
                </a:lnTo>
                <a:cubicBezTo>
                  <a:pt x="358331" y="14669"/>
                  <a:pt x="357664" y="14478"/>
                  <a:pt x="356997" y="14192"/>
                </a:cubicBezTo>
                <a:lnTo>
                  <a:pt x="354902" y="20288"/>
                </a:lnTo>
                <a:cubicBezTo>
                  <a:pt x="355473" y="20574"/>
                  <a:pt x="356235" y="20860"/>
                  <a:pt x="356902" y="21050"/>
                </a:cubicBezTo>
                <a:close/>
                <a:moveTo>
                  <a:pt x="330422" y="13430"/>
                </a:moveTo>
                <a:lnTo>
                  <a:pt x="331851" y="7144"/>
                </a:lnTo>
                <a:cubicBezTo>
                  <a:pt x="331184" y="6953"/>
                  <a:pt x="330422" y="6763"/>
                  <a:pt x="329756" y="6667"/>
                </a:cubicBezTo>
                <a:lnTo>
                  <a:pt x="328327" y="12954"/>
                </a:lnTo>
                <a:cubicBezTo>
                  <a:pt x="328994" y="13049"/>
                  <a:pt x="329660" y="13240"/>
                  <a:pt x="330422" y="13430"/>
                </a:cubicBezTo>
                <a:close/>
                <a:moveTo>
                  <a:pt x="284893" y="6953"/>
                </a:moveTo>
                <a:lnTo>
                  <a:pt x="285274" y="381"/>
                </a:lnTo>
                <a:cubicBezTo>
                  <a:pt x="284512" y="381"/>
                  <a:pt x="283845" y="286"/>
                  <a:pt x="283083" y="286"/>
                </a:cubicBezTo>
                <a:lnTo>
                  <a:pt x="282702" y="6858"/>
                </a:lnTo>
                <a:cubicBezTo>
                  <a:pt x="283464" y="6858"/>
                  <a:pt x="284131" y="6953"/>
                  <a:pt x="284893" y="6953"/>
                </a:cubicBezTo>
                <a:close/>
                <a:moveTo>
                  <a:pt x="294037" y="7620"/>
                </a:moveTo>
                <a:lnTo>
                  <a:pt x="294608" y="1143"/>
                </a:lnTo>
                <a:cubicBezTo>
                  <a:pt x="293942" y="1048"/>
                  <a:pt x="293180" y="1048"/>
                  <a:pt x="292418" y="952"/>
                </a:cubicBezTo>
                <a:lnTo>
                  <a:pt x="291846" y="7429"/>
                </a:lnTo>
                <a:cubicBezTo>
                  <a:pt x="292608" y="7429"/>
                  <a:pt x="293370" y="7525"/>
                  <a:pt x="294037" y="7620"/>
                </a:cubicBezTo>
                <a:close/>
                <a:moveTo>
                  <a:pt x="289465" y="7239"/>
                </a:moveTo>
                <a:lnTo>
                  <a:pt x="289941" y="762"/>
                </a:lnTo>
                <a:cubicBezTo>
                  <a:pt x="289179" y="667"/>
                  <a:pt x="288512" y="667"/>
                  <a:pt x="287750" y="571"/>
                </a:cubicBezTo>
                <a:lnTo>
                  <a:pt x="287274" y="7048"/>
                </a:lnTo>
                <a:cubicBezTo>
                  <a:pt x="288036" y="7144"/>
                  <a:pt x="288798" y="7239"/>
                  <a:pt x="289465" y="7239"/>
                </a:cubicBezTo>
                <a:close/>
                <a:moveTo>
                  <a:pt x="280321" y="6763"/>
                </a:moveTo>
                <a:lnTo>
                  <a:pt x="280511" y="190"/>
                </a:lnTo>
                <a:cubicBezTo>
                  <a:pt x="279750" y="190"/>
                  <a:pt x="279083" y="95"/>
                  <a:pt x="278321" y="95"/>
                </a:cubicBezTo>
                <a:lnTo>
                  <a:pt x="278130" y="6667"/>
                </a:lnTo>
                <a:cubicBezTo>
                  <a:pt x="278892" y="6667"/>
                  <a:pt x="279559" y="6763"/>
                  <a:pt x="280321" y="6763"/>
                </a:cubicBezTo>
                <a:close/>
                <a:moveTo>
                  <a:pt x="275654" y="6667"/>
                </a:moveTo>
                <a:lnTo>
                  <a:pt x="275749" y="95"/>
                </a:lnTo>
                <a:cubicBezTo>
                  <a:pt x="274987" y="95"/>
                  <a:pt x="274320" y="95"/>
                  <a:pt x="273558" y="95"/>
                </a:cubicBezTo>
                <a:lnTo>
                  <a:pt x="273463" y="6667"/>
                </a:lnTo>
                <a:cubicBezTo>
                  <a:pt x="274225" y="6572"/>
                  <a:pt x="274987" y="6572"/>
                  <a:pt x="275654" y="6667"/>
                </a:cubicBezTo>
                <a:close/>
                <a:moveTo>
                  <a:pt x="316897" y="10573"/>
                </a:moveTo>
                <a:lnTo>
                  <a:pt x="318040" y="4191"/>
                </a:lnTo>
                <a:cubicBezTo>
                  <a:pt x="317373" y="4096"/>
                  <a:pt x="316611" y="3905"/>
                  <a:pt x="315944" y="3810"/>
                </a:cubicBezTo>
                <a:lnTo>
                  <a:pt x="314801" y="10192"/>
                </a:lnTo>
                <a:cubicBezTo>
                  <a:pt x="315468" y="10382"/>
                  <a:pt x="316135" y="10477"/>
                  <a:pt x="316897" y="10573"/>
                </a:cubicBezTo>
                <a:close/>
                <a:moveTo>
                  <a:pt x="307753" y="9239"/>
                </a:moveTo>
                <a:lnTo>
                  <a:pt x="308610" y="2762"/>
                </a:lnTo>
                <a:cubicBezTo>
                  <a:pt x="307848" y="2667"/>
                  <a:pt x="307181" y="2572"/>
                  <a:pt x="306515" y="2477"/>
                </a:cubicBezTo>
                <a:lnTo>
                  <a:pt x="305658" y="8858"/>
                </a:lnTo>
                <a:cubicBezTo>
                  <a:pt x="306324" y="9049"/>
                  <a:pt x="307086" y="9049"/>
                  <a:pt x="307753" y="9239"/>
                </a:cubicBezTo>
                <a:close/>
                <a:moveTo>
                  <a:pt x="312325" y="9906"/>
                </a:moveTo>
                <a:lnTo>
                  <a:pt x="313373" y="3524"/>
                </a:lnTo>
                <a:cubicBezTo>
                  <a:pt x="312611" y="3429"/>
                  <a:pt x="311944" y="3238"/>
                  <a:pt x="311277" y="3143"/>
                </a:cubicBezTo>
                <a:lnTo>
                  <a:pt x="310229" y="9525"/>
                </a:lnTo>
                <a:cubicBezTo>
                  <a:pt x="310896" y="9620"/>
                  <a:pt x="311658" y="9811"/>
                  <a:pt x="312325" y="9906"/>
                </a:cubicBezTo>
                <a:close/>
                <a:moveTo>
                  <a:pt x="457295" y="84296"/>
                </a:moveTo>
                <a:lnTo>
                  <a:pt x="461772" y="79915"/>
                </a:lnTo>
                <a:cubicBezTo>
                  <a:pt x="461296" y="79438"/>
                  <a:pt x="460725" y="78867"/>
                  <a:pt x="460248" y="78391"/>
                </a:cubicBezTo>
                <a:lnTo>
                  <a:pt x="455867" y="82772"/>
                </a:lnTo>
                <a:cubicBezTo>
                  <a:pt x="456248" y="83248"/>
                  <a:pt x="456724" y="83820"/>
                  <a:pt x="457295" y="84296"/>
                </a:cubicBezTo>
                <a:close/>
                <a:moveTo>
                  <a:pt x="298609" y="8096"/>
                </a:moveTo>
                <a:lnTo>
                  <a:pt x="299276" y="1619"/>
                </a:lnTo>
                <a:cubicBezTo>
                  <a:pt x="298514" y="1524"/>
                  <a:pt x="297847" y="1429"/>
                  <a:pt x="297085" y="1333"/>
                </a:cubicBezTo>
                <a:lnTo>
                  <a:pt x="296418" y="7810"/>
                </a:lnTo>
                <a:cubicBezTo>
                  <a:pt x="297180" y="7906"/>
                  <a:pt x="297942" y="8001"/>
                  <a:pt x="298609" y="8096"/>
                </a:cubicBezTo>
                <a:close/>
                <a:moveTo>
                  <a:pt x="303181" y="8573"/>
                </a:moveTo>
                <a:lnTo>
                  <a:pt x="303943" y="2096"/>
                </a:lnTo>
                <a:cubicBezTo>
                  <a:pt x="303276" y="2000"/>
                  <a:pt x="302514" y="1905"/>
                  <a:pt x="301752" y="1810"/>
                </a:cubicBezTo>
                <a:lnTo>
                  <a:pt x="300990" y="8287"/>
                </a:lnTo>
                <a:cubicBezTo>
                  <a:pt x="301752" y="8382"/>
                  <a:pt x="302514" y="8477"/>
                  <a:pt x="303181" y="8573"/>
                </a:cubicBezTo>
                <a:close/>
                <a:moveTo>
                  <a:pt x="436817" y="65723"/>
                </a:moveTo>
                <a:lnTo>
                  <a:pt x="440817" y="60865"/>
                </a:lnTo>
                <a:cubicBezTo>
                  <a:pt x="440246" y="60388"/>
                  <a:pt x="439674" y="60008"/>
                  <a:pt x="439103" y="59531"/>
                </a:cubicBezTo>
                <a:lnTo>
                  <a:pt x="435102" y="64389"/>
                </a:lnTo>
                <a:cubicBezTo>
                  <a:pt x="435674" y="64865"/>
                  <a:pt x="436245" y="65342"/>
                  <a:pt x="436817" y="65723"/>
                </a:cubicBezTo>
                <a:close/>
                <a:moveTo>
                  <a:pt x="433197" y="62865"/>
                </a:moveTo>
                <a:lnTo>
                  <a:pt x="437102" y="57912"/>
                </a:lnTo>
                <a:cubicBezTo>
                  <a:pt x="436531" y="57436"/>
                  <a:pt x="435959" y="57055"/>
                  <a:pt x="435388" y="56579"/>
                </a:cubicBezTo>
                <a:lnTo>
                  <a:pt x="431483" y="61531"/>
                </a:lnTo>
                <a:cubicBezTo>
                  <a:pt x="432054" y="62008"/>
                  <a:pt x="432626" y="62389"/>
                  <a:pt x="433197" y="62865"/>
                </a:cubicBezTo>
                <a:close/>
                <a:moveTo>
                  <a:pt x="440341" y="68675"/>
                </a:moveTo>
                <a:lnTo>
                  <a:pt x="444341" y="63817"/>
                </a:lnTo>
                <a:cubicBezTo>
                  <a:pt x="443770" y="63341"/>
                  <a:pt x="443199" y="62865"/>
                  <a:pt x="442722" y="62389"/>
                </a:cubicBezTo>
                <a:lnTo>
                  <a:pt x="438722" y="67342"/>
                </a:lnTo>
                <a:cubicBezTo>
                  <a:pt x="439293" y="67723"/>
                  <a:pt x="439769" y="68199"/>
                  <a:pt x="440341" y="68675"/>
                </a:cubicBezTo>
                <a:close/>
                <a:moveTo>
                  <a:pt x="429578" y="60103"/>
                </a:moveTo>
                <a:lnTo>
                  <a:pt x="433388" y="55054"/>
                </a:lnTo>
                <a:cubicBezTo>
                  <a:pt x="432816" y="54673"/>
                  <a:pt x="432245" y="54197"/>
                  <a:pt x="431673" y="53721"/>
                </a:cubicBezTo>
                <a:lnTo>
                  <a:pt x="427863" y="58769"/>
                </a:lnTo>
                <a:cubicBezTo>
                  <a:pt x="428435" y="59150"/>
                  <a:pt x="429006" y="59627"/>
                  <a:pt x="429578" y="60103"/>
                </a:cubicBezTo>
                <a:close/>
                <a:moveTo>
                  <a:pt x="425863" y="57340"/>
                </a:moveTo>
                <a:lnTo>
                  <a:pt x="429578" y="52197"/>
                </a:lnTo>
                <a:cubicBezTo>
                  <a:pt x="429006" y="51816"/>
                  <a:pt x="428435" y="51340"/>
                  <a:pt x="427863" y="50959"/>
                </a:cubicBezTo>
                <a:lnTo>
                  <a:pt x="424149" y="56102"/>
                </a:lnTo>
                <a:cubicBezTo>
                  <a:pt x="424720" y="56483"/>
                  <a:pt x="425291" y="56864"/>
                  <a:pt x="425863" y="57340"/>
                </a:cubicBezTo>
                <a:close/>
                <a:moveTo>
                  <a:pt x="453962" y="81058"/>
                </a:moveTo>
                <a:lnTo>
                  <a:pt x="458343" y="76581"/>
                </a:lnTo>
                <a:cubicBezTo>
                  <a:pt x="457867" y="76105"/>
                  <a:pt x="457295" y="75533"/>
                  <a:pt x="456819" y="75057"/>
                </a:cubicBezTo>
                <a:lnTo>
                  <a:pt x="452438" y="79534"/>
                </a:lnTo>
                <a:cubicBezTo>
                  <a:pt x="453009" y="80010"/>
                  <a:pt x="453485" y="80581"/>
                  <a:pt x="453962" y="81058"/>
                </a:cubicBezTo>
                <a:close/>
                <a:moveTo>
                  <a:pt x="374047" y="27718"/>
                </a:moveTo>
                <a:lnTo>
                  <a:pt x="376524" y="21812"/>
                </a:lnTo>
                <a:cubicBezTo>
                  <a:pt x="375857" y="21527"/>
                  <a:pt x="375190" y="21241"/>
                  <a:pt x="374523" y="20955"/>
                </a:cubicBezTo>
                <a:lnTo>
                  <a:pt x="372047" y="26860"/>
                </a:lnTo>
                <a:cubicBezTo>
                  <a:pt x="372713" y="27146"/>
                  <a:pt x="373380" y="27432"/>
                  <a:pt x="374047" y="27718"/>
                </a:cubicBezTo>
                <a:close/>
                <a:moveTo>
                  <a:pt x="450628" y="77915"/>
                </a:moveTo>
                <a:lnTo>
                  <a:pt x="454914" y="73342"/>
                </a:lnTo>
                <a:cubicBezTo>
                  <a:pt x="454438" y="72866"/>
                  <a:pt x="453866" y="72390"/>
                  <a:pt x="453295" y="71914"/>
                </a:cubicBezTo>
                <a:lnTo>
                  <a:pt x="449009" y="76486"/>
                </a:lnTo>
                <a:cubicBezTo>
                  <a:pt x="449580" y="76867"/>
                  <a:pt x="450152" y="77343"/>
                  <a:pt x="450628" y="77915"/>
                </a:cubicBezTo>
                <a:close/>
                <a:moveTo>
                  <a:pt x="422148" y="54673"/>
                </a:moveTo>
                <a:lnTo>
                  <a:pt x="425768" y="49530"/>
                </a:lnTo>
                <a:cubicBezTo>
                  <a:pt x="425196" y="49149"/>
                  <a:pt x="424625" y="48673"/>
                  <a:pt x="423958" y="48292"/>
                </a:cubicBezTo>
                <a:lnTo>
                  <a:pt x="420338" y="53435"/>
                </a:lnTo>
                <a:cubicBezTo>
                  <a:pt x="421005" y="53816"/>
                  <a:pt x="421577" y="54197"/>
                  <a:pt x="422148" y="54673"/>
                </a:cubicBezTo>
                <a:close/>
                <a:moveTo>
                  <a:pt x="447294" y="74771"/>
                </a:moveTo>
                <a:lnTo>
                  <a:pt x="451485" y="70104"/>
                </a:lnTo>
                <a:cubicBezTo>
                  <a:pt x="450914" y="69628"/>
                  <a:pt x="450437" y="69152"/>
                  <a:pt x="449866" y="68675"/>
                </a:cubicBezTo>
                <a:lnTo>
                  <a:pt x="445675" y="73342"/>
                </a:lnTo>
                <a:cubicBezTo>
                  <a:pt x="446246" y="73819"/>
                  <a:pt x="446723" y="74295"/>
                  <a:pt x="447294" y="74771"/>
                </a:cubicBezTo>
                <a:close/>
                <a:moveTo>
                  <a:pt x="443865" y="71723"/>
                </a:moveTo>
                <a:lnTo>
                  <a:pt x="447961" y="66961"/>
                </a:lnTo>
                <a:cubicBezTo>
                  <a:pt x="447389" y="66485"/>
                  <a:pt x="446913" y="66008"/>
                  <a:pt x="446342" y="65532"/>
                </a:cubicBezTo>
                <a:lnTo>
                  <a:pt x="442246" y="70294"/>
                </a:lnTo>
                <a:cubicBezTo>
                  <a:pt x="442722" y="70771"/>
                  <a:pt x="443294" y="71247"/>
                  <a:pt x="443865" y="71723"/>
                </a:cubicBezTo>
                <a:close/>
                <a:moveTo>
                  <a:pt x="390716" y="35528"/>
                </a:moveTo>
                <a:lnTo>
                  <a:pt x="393573" y="29908"/>
                </a:lnTo>
                <a:cubicBezTo>
                  <a:pt x="392906" y="29527"/>
                  <a:pt x="392335" y="29242"/>
                  <a:pt x="391668" y="28956"/>
                </a:cubicBezTo>
                <a:lnTo>
                  <a:pt x="388811" y="34671"/>
                </a:lnTo>
                <a:cubicBezTo>
                  <a:pt x="389382" y="34861"/>
                  <a:pt x="390049" y="35242"/>
                  <a:pt x="390716" y="35528"/>
                </a:cubicBezTo>
                <a:close/>
                <a:moveTo>
                  <a:pt x="418338" y="52006"/>
                </a:moveTo>
                <a:lnTo>
                  <a:pt x="421862" y="46768"/>
                </a:lnTo>
                <a:cubicBezTo>
                  <a:pt x="421291" y="46387"/>
                  <a:pt x="420624" y="45910"/>
                  <a:pt x="420053" y="45529"/>
                </a:cubicBezTo>
                <a:lnTo>
                  <a:pt x="416528" y="50768"/>
                </a:lnTo>
                <a:cubicBezTo>
                  <a:pt x="417195" y="51149"/>
                  <a:pt x="417767" y="51625"/>
                  <a:pt x="418338" y="52006"/>
                </a:cubicBezTo>
                <a:close/>
                <a:moveTo>
                  <a:pt x="382429" y="31528"/>
                </a:moveTo>
                <a:lnTo>
                  <a:pt x="385096" y="25717"/>
                </a:lnTo>
                <a:cubicBezTo>
                  <a:pt x="384429" y="25432"/>
                  <a:pt x="383762" y="25146"/>
                  <a:pt x="383096" y="24765"/>
                </a:cubicBezTo>
                <a:lnTo>
                  <a:pt x="380429" y="30575"/>
                </a:lnTo>
                <a:cubicBezTo>
                  <a:pt x="381095" y="30861"/>
                  <a:pt x="381762" y="31242"/>
                  <a:pt x="382429" y="31528"/>
                </a:cubicBezTo>
                <a:close/>
                <a:moveTo>
                  <a:pt x="378238" y="29623"/>
                </a:moveTo>
                <a:lnTo>
                  <a:pt x="380810" y="23813"/>
                </a:lnTo>
                <a:cubicBezTo>
                  <a:pt x="380143" y="23527"/>
                  <a:pt x="379476" y="23241"/>
                  <a:pt x="378809" y="22955"/>
                </a:cubicBezTo>
                <a:lnTo>
                  <a:pt x="376238" y="28765"/>
                </a:lnTo>
                <a:cubicBezTo>
                  <a:pt x="376904" y="28956"/>
                  <a:pt x="377571" y="29242"/>
                  <a:pt x="378238" y="29623"/>
                </a:cubicBezTo>
                <a:close/>
                <a:moveTo>
                  <a:pt x="394716" y="37719"/>
                </a:moveTo>
                <a:lnTo>
                  <a:pt x="397669" y="32099"/>
                </a:lnTo>
                <a:cubicBezTo>
                  <a:pt x="397002" y="31718"/>
                  <a:pt x="396431" y="31433"/>
                  <a:pt x="395764" y="31052"/>
                </a:cubicBezTo>
                <a:lnTo>
                  <a:pt x="392811" y="36671"/>
                </a:lnTo>
                <a:cubicBezTo>
                  <a:pt x="393478" y="37052"/>
                  <a:pt x="394145" y="37338"/>
                  <a:pt x="394716" y="37719"/>
                </a:cubicBezTo>
                <a:close/>
                <a:moveTo>
                  <a:pt x="386620" y="33528"/>
                </a:moveTo>
                <a:lnTo>
                  <a:pt x="389382" y="27813"/>
                </a:lnTo>
                <a:cubicBezTo>
                  <a:pt x="388716" y="27527"/>
                  <a:pt x="388144" y="27146"/>
                  <a:pt x="387477" y="26860"/>
                </a:cubicBezTo>
                <a:lnTo>
                  <a:pt x="384715" y="32575"/>
                </a:lnTo>
                <a:cubicBezTo>
                  <a:pt x="385286" y="32861"/>
                  <a:pt x="385953" y="33147"/>
                  <a:pt x="386620" y="33528"/>
                </a:cubicBezTo>
                <a:close/>
                <a:moveTo>
                  <a:pt x="410623" y="46958"/>
                </a:moveTo>
                <a:lnTo>
                  <a:pt x="413957" y="41624"/>
                </a:lnTo>
                <a:cubicBezTo>
                  <a:pt x="413385" y="41243"/>
                  <a:pt x="412718" y="40862"/>
                  <a:pt x="412147" y="40481"/>
                </a:cubicBezTo>
                <a:lnTo>
                  <a:pt x="408813" y="45815"/>
                </a:lnTo>
                <a:cubicBezTo>
                  <a:pt x="409480" y="46196"/>
                  <a:pt x="410051" y="46577"/>
                  <a:pt x="410623" y="46958"/>
                </a:cubicBezTo>
                <a:close/>
                <a:moveTo>
                  <a:pt x="414528" y="49435"/>
                </a:moveTo>
                <a:lnTo>
                  <a:pt x="417957" y="44101"/>
                </a:lnTo>
                <a:cubicBezTo>
                  <a:pt x="417386" y="43720"/>
                  <a:pt x="416719" y="43244"/>
                  <a:pt x="416147" y="42863"/>
                </a:cubicBezTo>
                <a:lnTo>
                  <a:pt x="412718" y="48292"/>
                </a:lnTo>
                <a:cubicBezTo>
                  <a:pt x="413290" y="48673"/>
                  <a:pt x="413957" y="49054"/>
                  <a:pt x="414528" y="49435"/>
                </a:cubicBezTo>
                <a:close/>
                <a:moveTo>
                  <a:pt x="402812" y="42196"/>
                </a:moveTo>
                <a:lnTo>
                  <a:pt x="405956" y="36671"/>
                </a:lnTo>
                <a:cubicBezTo>
                  <a:pt x="405289" y="36290"/>
                  <a:pt x="404717" y="35909"/>
                  <a:pt x="404051" y="35623"/>
                </a:cubicBezTo>
                <a:lnTo>
                  <a:pt x="400908" y="41148"/>
                </a:lnTo>
                <a:cubicBezTo>
                  <a:pt x="401574" y="41434"/>
                  <a:pt x="402146" y="41815"/>
                  <a:pt x="402812" y="42196"/>
                </a:cubicBezTo>
                <a:close/>
                <a:moveTo>
                  <a:pt x="398812" y="39910"/>
                </a:moveTo>
                <a:lnTo>
                  <a:pt x="401860" y="34385"/>
                </a:lnTo>
                <a:cubicBezTo>
                  <a:pt x="401193" y="34004"/>
                  <a:pt x="400622" y="33623"/>
                  <a:pt x="399955" y="33338"/>
                </a:cubicBezTo>
                <a:lnTo>
                  <a:pt x="396907" y="38862"/>
                </a:lnTo>
                <a:cubicBezTo>
                  <a:pt x="397574" y="39148"/>
                  <a:pt x="398145" y="39529"/>
                  <a:pt x="398812" y="39910"/>
                </a:cubicBezTo>
                <a:close/>
                <a:moveTo>
                  <a:pt x="406813" y="44577"/>
                </a:moveTo>
                <a:lnTo>
                  <a:pt x="410051" y="39148"/>
                </a:lnTo>
                <a:cubicBezTo>
                  <a:pt x="409385" y="38767"/>
                  <a:pt x="408813" y="38386"/>
                  <a:pt x="408146" y="38005"/>
                </a:cubicBezTo>
                <a:lnTo>
                  <a:pt x="404908" y="43434"/>
                </a:lnTo>
                <a:cubicBezTo>
                  <a:pt x="405479" y="43815"/>
                  <a:pt x="406146" y="44196"/>
                  <a:pt x="406813" y="44577"/>
                </a:cubicBezTo>
                <a:close/>
                <a:moveTo>
                  <a:pt x="408813" y="494157"/>
                </a:moveTo>
                <a:lnTo>
                  <a:pt x="412147" y="499491"/>
                </a:lnTo>
                <a:cubicBezTo>
                  <a:pt x="412718" y="499110"/>
                  <a:pt x="413385" y="498729"/>
                  <a:pt x="413957" y="498348"/>
                </a:cubicBezTo>
                <a:lnTo>
                  <a:pt x="410623" y="493014"/>
                </a:lnTo>
                <a:cubicBezTo>
                  <a:pt x="410051" y="493395"/>
                  <a:pt x="409385" y="493776"/>
                  <a:pt x="408813" y="494157"/>
                </a:cubicBezTo>
                <a:close/>
                <a:moveTo>
                  <a:pt x="376238" y="511302"/>
                </a:moveTo>
                <a:lnTo>
                  <a:pt x="378809" y="517112"/>
                </a:lnTo>
                <a:cubicBezTo>
                  <a:pt x="379476" y="516827"/>
                  <a:pt x="380143" y="516541"/>
                  <a:pt x="380810" y="516255"/>
                </a:cubicBezTo>
                <a:lnTo>
                  <a:pt x="378238" y="510445"/>
                </a:lnTo>
                <a:cubicBezTo>
                  <a:pt x="377571" y="510731"/>
                  <a:pt x="376904" y="511016"/>
                  <a:pt x="376238" y="511302"/>
                </a:cubicBezTo>
                <a:close/>
                <a:moveTo>
                  <a:pt x="400908" y="498919"/>
                </a:moveTo>
                <a:lnTo>
                  <a:pt x="404051" y="504444"/>
                </a:lnTo>
                <a:cubicBezTo>
                  <a:pt x="404717" y="504063"/>
                  <a:pt x="405289" y="503682"/>
                  <a:pt x="405956" y="503301"/>
                </a:cubicBezTo>
                <a:lnTo>
                  <a:pt x="402812" y="497777"/>
                </a:lnTo>
                <a:cubicBezTo>
                  <a:pt x="402146" y="498157"/>
                  <a:pt x="401574" y="498539"/>
                  <a:pt x="400908" y="498919"/>
                </a:cubicBezTo>
                <a:close/>
                <a:moveTo>
                  <a:pt x="416528" y="489204"/>
                </a:moveTo>
                <a:lnTo>
                  <a:pt x="420053" y="494443"/>
                </a:lnTo>
                <a:cubicBezTo>
                  <a:pt x="420624" y="494062"/>
                  <a:pt x="421291" y="493586"/>
                  <a:pt x="421862" y="493205"/>
                </a:cubicBezTo>
                <a:lnTo>
                  <a:pt x="418338" y="487966"/>
                </a:lnTo>
                <a:cubicBezTo>
                  <a:pt x="417767" y="488442"/>
                  <a:pt x="417195" y="488823"/>
                  <a:pt x="416528" y="489204"/>
                </a:cubicBezTo>
                <a:close/>
                <a:moveTo>
                  <a:pt x="412718" y="491681"/>
                </a:moveTo>
                <a:lnTo>
                  <a:pt x="416147" y="497015"/>
                </a:lnTo>
                <a:cubicBezTo>
                  <a:pt x="416719" y="496634"/>
                  <a:pt x="417386" y="496253"/>
                  <a:pt x="417957" y="495776"/>
                </a:cubicBezTo>
                <a:lnTo>
                  <a:pt x="414528" y="490442"/>
                </a:lnTo>
                <a:cubicBezTo>
                  <a:pt x="413957" y="490919"/>
                  <a:pt x="413290" y="491395"/>
                  <a:pt x="412718" y="491681"/>
                </a:cubicBezTo>
                <a:close/>
                <a:moveTo>
                  <a:pt x="380429" y="509397"/>
                </a:moveTo>
                <a:lnTo>
                  <a:pt x="383096" y="515207"/>
                </a:lnTo>
                <a:cubicBezTo>
                  <a:pt x="383762" y="514922"/>
                  <a:pt x="384429" y="514636"/>
                  <a:pt x="385096" y="514255"/>
                </a:cubicBezTo>
                <a:lnTo>
                  <a:pt x="382429" y="508444"/>
                </a:lnTo>
                <a:cubicBezTo>
                  <a:pt x="381762" y="508826"/>
                  <a:pt x="381095" y="509111"/>
                  <a:pt x="380429" y="509397"/>
                </a:cubicBezTo>
                <a:close/>
                <a:moveTo>
                  <a:pt x="384620" y="507492"/>
                </a:moveTo>
                <a:lnTo>
                  <a:pt x="387382" y="513207"/>
                </a:lnTo>
                <a:cubicBezTo>
                  <a:pt x="388049" y="512921"/>
                  <a:pt x="388716" y="512540"/>
                  <a:pt x="389287" y="512255"/>
                </a:cubicBezTo>
                <a:lnTo>
                  <a:pt x="386525" y="506540"/>
                </a:lnTo>
                <a:cubicBezTo>
                  <a:pt x="385953" y="506825"/>
                  <a:pt x="385286" y="507206"/>
                  <a:pt x="384620" y="507492"/>
                </a:cubicBezTo>
                <a:close/>
                <a:moveTo>
                  <a:pt x="396907" y="501110"/>
                </a:moveTo>
                <a:lnTo>
                  <a:pt x="399955" y="506635"/>
                </a:lnTo>
                <a:cubicBezTo>
                  <a:pt x="400622" y="506254"/>
                  <a:pt x="401193" y="505968"/>
                  <a:pt x="401860" y="505587"/>
                </a:cubicBezTo>
                <a:lnTo>
                  <a:pt x="398812" y="500062"/>
                </a:lnTo>
                <a:cubicBezTo>
                  <a:pt x="398145" y="500444"/>
                  <a:pt x="397478" y="500824"/>
                  <a:pt x="396907" y="501110"/>
                </a:cubicBezTo>
                <a:close/>
                <a:moveTo>
                  <a:pt x="420338" y="486632"/>
                </a:moveTo>
                <a:lnTo>
                  <a:pt x="423958" y="491776"/>
                </a:lnTo>
                <a:cubicBezTo>
                  <a:pt x="424529" y="491395"/>
                  <a:pt x="425101" y="490919"/>
                  <a:pt x="425768" y="490537"/>
                </a:cubicBezTo>
                <a:lnTo>
                  <a:pt x="422148" y="485394"/>
                </a:lnTo>
                <a:cubicBezTo>
                  <a:pt x="421577" y="485775"/>
                  <a:pt x="420910" y="486156"/>
                  <a:pt x="420338" y="486632"/>
                </a:cubicBezTo>
                <a:close/>
                <a:moveTo>
                  <a:pt x="388716" y="505397"/>
                </a:moveTo>
                <a:lnTo>
                  <a:pt x="391573" y="511111"/>
                </a:lnTo>
                <a:cubicBezTo>
                  <a:pt x="392240" y="510826"/>
                  <a:pt x="392906" y="510445"/>
                  <a:pt x="393478" y="510159"/>
                </a:cubicBezTo>
                <a:lnTo>
                  <a:pt x="390620" y="504539"/>
                </a:lnTo>
                <a:cubicBezTo>
                  <a:pt x="390049" y="504825"/>
                  <a:pt x="389382" y="505111"/>
                  <a:pt x="388716" y="505397"/>
                </a:cubicBezTo>
                <a:close/>
                <a:moveTo>
                  <a:pt x="392811" y="503301"/>
                </a:moveTo>
                <a:lnTo>
                  <a:pt x="395764" y="508921"/>
                </a:lnTo>
                <a:cubicBezTo>
                  <a:pt x="396431" y="508540"/>
                  <a:pt x="397002" y="508254"/>
                  <a:pt x="397669" y="507873"/>
                </a:cubicBezTo>
                <a:lnTo>
                  <a:pt x="394716" y="502253"/>
                </a:lnTo>
                <a:cubicBezTo>
                  <a:pt x="394145" y="502634"/>
                  <a:pt x="393478" y="503015"/>
                  <a:pt x="392811" y="503301"/>
                </a:cubicBezTo>
                <a:close/>
                <a:moveTo>
                  <a:pt x="458915" y="453961"/>
                </a:moveTo>
                <a:lnTo>
                  <a:pt x="463391" y="458343"/>
                </a:lnTo>
                <a:cubicBezTo>
                  <a:pt x="463868" y="457867"/>
                  <a:pt x="464439" y="457295"/>
                  <a:pt x="464916" y="456819"/>
                </a:cubicBezTo>
                <a:lnTo>
                  <a:pt x="460439" y="452437"/>
                </a:lnTo>
                <a:cubicBezTo>
                  <a:pt x="459962" y="452914"/>
                  <a:pt x="459486" y="453485"/>
                  <a:pt x="458915" y="453961"/>
                </a:cubicBezTo>
                <a:close/>
                <a:moveTo>
                  <a:pt x="424149" y="483965"/>
                </a:moveTo>
                <a:lnTo>
                  <a:pt x="427863" y="489109"/>
                </a:lnTo>
                <a:cubicBezTo>
                  <a:pt x="428435" y="488728"/>
                  <a:pt x="429006" y="488252"/>
                  <a:pt x="429578" y="487870"/>
                </a:cubicBezTo>
                <a:lnTo>
                  <a:pt x="425863" y="482727"/>
                </a:lnTo>
                <a:cubicBezTo>
                  <a:pt x="425291" y="483108"/>
                  <a:pt x="424720" y="483584"/>
                  <a:pt x="424149" y="483965"/>
                </a:cubicBezTo>
                <a:close/>
                <a:moveTo>
                  <a:pt x="445675" y="466725"/>
                </a:moveTo>
                <a:lnTo>
                  <a:pt x="449866" y="471392"/>
                </a:lnTo>
                <a:cubicBezTo>
                  <a:pt x="450437" y="470916"/>
                  <a:pt x="450914" y="470440"/>
                  <a:pt x="451485" y="469964"/>
                </a:cubicBezTo>
                <a:lnTo>
                  <a:pt x="447294" y="465296"/>
                </a:lnTo>
                <a:cubicBezTo>
                  <a:pt x="446723" y="465773"/>
                  <a:pt x="446151" y="466249"/>
                  <a:pt x="445675" y="466725"/>
                </a:cubicBezTo>
                <a:close/>
                <a:moveTo>
                  <a:pt x="452438" y="460439"/>
                </a:moveTo>
                <a:lnTo>
                  <a:pt x="456819" y="464915"/>
                </a:lnTo>
                <a:cubicBezTo>
                  <a:pt x="457295" y="464439"/>
                  <a:pt x="457867" y="463868"/>
                  <a:pt x="458343" y="463391"/>
                </a:cubicBezTo>
                <a:lnTo>
                  <a:pt x="453962" y="458915"/>
                </a:lnTo>
                <a:cubicBezTo>
                  <a:pt x="453485" y="459486"/>
                  <a:pt x="452914" y="459962"/>
                  <a:pt x="452438" y="460439"/>
                </a:cubicBezTo>
                <a:close/>
                <a:moveTo>
                  <a:pt x="455676" y="457295"/>
                </a:moveTo>
                <a:lnTo>
                  <a:pt x="460058" y="461677"/>
                </a:lnTo>
                <a:cubicBezTo>
                  <a:pt x="460629" y="461201"/>
                  <a:pt x="461105" y="460629"/>
                  <a:pt x="461582" y="460153"/>
                </a:cubicBezTo>
                <a:lnTo>
                  <a:pt x="457200" y="455771"/>
                </a:lnTo>
                <a:cubicBezTo>
                  <a:pt x="456724" y="456248"/>
                  <a:pt x="456248" y="456724"/>
                  <a:pt x="455676" y="457295"/>
                </a:cubicBezTo>
                <a:close/>
                <a:moveTo>
                  <a:pt x="442151" y="469773"/>
                </a:moveTo>
                <a:lnTo>
                  <a:pt x="446246" y="474536"/>
                </a:lnTo>
                <a:cubicBezTo>
                  <a:pt x="446818" y="474059"/>
                  <a:pt x="447294" y="473583"/>
                  <a:pt x="447866" y="473107"/>
                </a:cubicBezTo>
                <a:lnTo>
                  <a:pt x="443770" y="468344"/>
                </a:lnTo>
                <a:cubicBezTo>
                  <a:pt x="443294" y="468820"/>
                  <a:pt x="442722" y="469297"/>
                  <a:pt x="442151" y="469773"/>
                </a:cubicBezTo>
                <a:close/>
                <a:moveTo>
                  <a:pt x="449104" y="463582"/>
                </a:moveTo>
                <a:lnTo>
                  <a:pt x="453390" y="468154"/>
                </a:lnTo>
                <a:cubicBezTo>
                  <a:pt x="453866" y="467678"/>
                  <a:pt x="454438" y="467201"/>
                  <a:pt x="455009" y="466630"/>
                </a:cubicBezTo>
                <a:lnTo>
                  <a:pt x="450723" y="462058"/>
                </a:lnTo>
                <a:cubicBezTo>
                  <a:pt x="450152" y="462629"/>
                  <a:pt x="449580" y="463106"/>
                  <a:pt x="449104" y="463582"/>
                </a:cubicBezTo>
                <a:close/>
                <a:moveTo>
                  <a:pt x="431483" y="478441"/>
                </a:moveTo>
                <a:lnTo>
                  <a:pt x="435388" y="483394"/>
                </a:lnTo>
                <a:cubicBezTo>
                  <a:pt x="435959" y="483013"/>
                  <a:pt x="436531" y="482536"/>
                  <a:pt x="437102" y="482060"/>
                </a:cubicBezTo>
                <a:lnTo>
                  <a:pt x="433292" y="477107"/>
                </a:lnTo>
                <a:cubicBezTo>
                  <a:pt x="432626" y="477584"/>
                  <a:pt x="432054" y="478060"/>
                  <a:pt x="431483" y="478441"/>
                </a:cubicBezTo>
                <a:close/>
                <a:moveTo>
                  <a:pt x="427863" y="481298"/>
                </a:moveTo>
                <a:lnTo>
                  <a:pt x="431673" y="486347"/>
                </a:lnTo>
                <a:cubicBezTo>
                  <a:pt x="432245" y="485870"/>
                  <a:pt x="432816" y="485489"/>
                  <a:pt x="433388" y="485013"/>
                </a:cubicBezTo>
                <a:lnTo>
                  <a:pt x="429578" y="479965"/>
                </a:lnTo>
                <a:cubicBezTo>
                  <a:pt x="429006" y="480346"/>
                  <a:pt x="428435" y="480822"/>
                  <a:pt x="427863" y="481298"/>
                </a:cubicBezTo>
                <a:close/>
                <a:moveTo>
                  <a:pt x="438722" y="472726"/>
                </a:moveTo>
                <a:lnTo>
                  <a:pt x="442722" y="477584"/>
                </a:lnTo>
                <a:cubicBezTo>
                  <a:pt x="443294" y="477107"/>
                  <a:pt x="443865" y="476631"/>
                  <a:pt x="444341" y="476155"/>
                </a:cubicBezTo>
                <a:lnTo>
                  <a:pt x="440341" y="471297"/>
                </a:lnTo>
                <a:cubicBezTo>
                  <a:pt x="439769" y="471773"/>
                  <a:pt x="439198" y="472249"/>
                  <a:pt x="438722" y="472726"/>
                </a:cubicBezTo>
                <a:close/>
                <a:moveTo>
                  <a:pt x="435102" y="475583"/>
                </a:moveTo>
                <a:lnTo>
                  <a:pt x="439103" y="480441"/>
                </a:lnTo>
                <a:cubicBezTo>
                  <a:pt x="439674" y="479965"/>
                  <a:pt x="440246" y="479584"/>
                  <a:pt x="440817" y="479107"/>
                </a:cubicBezTo>
                <a:lnTo>
                  <a:pt x="436817" y="474250"/>
                </a:lnTo>
                <a:cubicBezTo>
                  <a:pt x="436245" y="474726"/>
                  <a:pt x="435674" y="475107"/>
                  <a:pt x="435102" y="475583"/>
                </a:cubicBezTo>
                <a:close/>
                <a:moveTo>
                  <a:pt x="404908" y="496538"/>
                </a:moveTo>
                <a:lnTo>
                  <a:pt x="408146" y="501968"/>
                </a:lnTo>
                <a:cubicBezTo>
                  <a:pt x="408813" y="501586"/>
                  <a:pt x="409385" y="501206"/>
                  <a:pt x="410051" y="500824"/>
                </a:cubicBezTo>
                <a:lnTo>
                  <a:pt x="406813" y="495395"/>
                </a:lnTo>
                <a:cubicBezTo>
                  <a:pt x="406146" y="495872"/>
                  <a:pt x="405479" y="496157"/>
                  <a:pt x="404908" y="496538"/>
                </a:cubicBezTo>
                <a:close/>
                <a:moveTo>
                  <a:pt x="323755" y="528066"/>
                </a:moveTo>
                <a:lnTo>
                  <a:pt x="325088" y="534353"/>
                </a:lnTo>
                <a:cubicBezTo>
                  <a:pt x="325755" y="534162"/>
                  <a:pt x="326517" y="534067"/>
                  <a:pt x="327184" y="533876"/>
                </a:cubicBezTo>
                <a:lnTo>
                  <a:pt x="325850" y="527590"/>
                </a:lnTo>
                <a:cubicBezTo>
                  <a:pt x="325184" y="527780"/>
                  <a:pt x="324422" y="527876"/>
                  <a:pt x="323755" y="528066"/>
                </a:cubicBezTo>
                <a:close/>
                <a:moveTo>
                  <a:pt x="301085" y="531686"/>
                </a:moveTo>
                <a:lnTo>
                  <a:pt x="301847" y="538162"/>
                </a:lnTo>
                <a:cubicBezTo>
                  <a:pt x="302609" y="538067"/>
                  <a:pt x="303276" y="537972"/>
                  <a:pt x="303943" y="537972"/>
                </a:cubicBezTo>
                <a:lnTo>
                  <a:pt x="303181" y="531495"/>
                </a:lnTo>
                <a:cubicBezTo>
                  <a:pt x="302514" y="531495"/>
                  <a:pt x="301752" y="531590"/>
                  <a:pt x="301085" y="531686"/>
                </a:cubicBezTo>
                <a:close/>
                <a:moveTo>
                  <a:pt x="305658" y="531114"/>
                </a:moveTo>
                <a:lnTo>
                  <a:pt x="306515" y="537591"/>
                </a:lnTo>
                <a:cubicBezTo>
                  <a:pt x="307277" y="537496"/>
                  <a:pt x="307943" y="537401"/>
                  <a:pt x="308705" y="537305"/>
                </a:cubicBezTo>
                <a:lnTo>
                  <a:pt x="307848" y="530828"/>
                </a:lnTo>
                <a:cubicBezTo>
                  <a:pt x="306991" y="530924"/>
                  <a:pt x="306324" y="531019"/>
                  <a:pt x="305658" y="531114"/>
                </a:cubicBezTo>
                <a:close/>
                <a:moveTo>
                  <a:pt x="319278" y="528923"/>
                </a:moveTo>
                <a:lnTo>
                  <a:pt x="320516" y="535305"/>
                </a:lnTo>
                <a:cubicBezTo>
                  <a:pt x="321183" y="535210"/>
                  <a:pt x="321945" y="535019"/>
                  <a:pt x="322612" y="534924"/>
                </a:cubicBezTo>
                <a:lnTo>
                  <a:pt x="321374" y="528542"/>
                </a:lnTo>
                <a:cubicBezTo>
                  <a:pt x="320612" y="528637"/>
                  <a:pt x="319945" y="528828"/>
                  <a:pt x="319278" y="528923"/>
                </a:cubicBezTo>
                <a:close/>
                <a:moveTo>
                  <a:pt x="314706" y="529685"/>
                </a:moveTo>
                <a:lnTo>
                  <a:pt x="315849" y="536067"/>
                </a:lnTo>
                <a:cubicBezTo>
                  <a:pt x="316516" y="535972"/>
                  <a:pt x="317278" y="535781"/>
                  <a:pt x="317945" y="535686"/>
                </a:cubicBezTo>
                <a:lnTo>
                  <a:pt x="316802" y="529304"/>
                </a:lnTo>
                <a:cubicBezTo>
                  <a:pt x="316135" y="529495"/>
                  <a:pt x="315373" y="529590"/>
                  <a:pt x="314706" y="529685"/>
                </a:cubicBezTo>
                <a:close/>
                <a:moveTo>
                  <a:pt x="310134" y="530447"/>
                </a:moveTo>
                <a:lnTo>
                  <a:pt x="311182" y="536829"/>
                </a:lnTo>
                <a:cubicBezTo>
                  <a:pt x="311944" y="536734"/>
                  <a:pt x="312611" y="536543"/>
                  <a:pt x="313277" y="536448"/>
                </a:cubicBezTo>
                <a:lnTo>
                  <a:pt x="312230" y="530066"/>
                </a:lnTo>
                <a:cubicBezTo>
                  <a:pt x="311563" y="530257"/>
                  <a:pt x="310896" y="530352"/>
                  <a:pt x="310134" y="530447"/>
                </a:cubicBezTo>
                <a:close/>
                <a:moveTo>
                  <a:pt x="278130" y="533305"/>
                </a:moveTo>
                <a:lnTo>
                  <a:pt x="278321" y="539877"/>
                </a:lnTo>
                <a:cubicBezTo>
                  <a:pt x="279083" y="539877"/>
                  <a:pt x="279750" y="539877"/>
                  <a:pt x="280511" y="539782"/>
                </a:cubicBezTo>
                <a:lnTo>
                  <a:pt x="280321" y="533210"/>
                </a:lnTo>
                <a:cubicBezTo>
                  <a:pt x="279559" y="533305"/>
                  <a:pt x="278892" y="533305"/>
                  <a:pt x="278130" y="533305"/>
                </a:cubicBezTo>
                <a:close/>
                <a:moveTo>
                  <a:pt x="372047" y="513112"/>
                </a:moveTo>
                <a:lnTo>
                  <a:pt x="374523" y="519017"/>
                </a:lnTo>
                <a:cubicBezTo>
                  <a:pt x="375190" y="518732"/>
                  <a:pt x="375857" y="518446"/>
                  <a:pt x="376524" y="518160"/>
                </a:cubicBezTo>
                <a:lnTo>
                  <a:pt x="374047" y="512255"/>
                </a:lnTo>
                <a:cubicBezTo>
                  <a:pt x="373380" y="512540"/>
                  <a:pt x="372713" y="512826"/>
                  <a:pt x="372047" y="513112"/>
                </a:cubicBezTo>
                <a:close/>
                <a:moveTo>
                  <a:pt x="287274" y="532924"/>
                </a:moveTo>
                <a:lnTo>
                  <a:pt x="287750" y="539401"/>
                </a:lnTo>
                <a:cubicBezTo>
                  <a:pt x="288512" y="539306"/>
                  <a:pt x="289179" y="539306"/>
                  <a:pt x="289941" y="539210"/>
                </a:cubicBezTo>
                <a:lnTo>
                  <a:pt x="289465" y="532733"/>
                </a:lnTo>
                <a:cubicBezTo>
                  <a:pt x="288798" y="532828"/>
                  <a:pt x="288036" y="532828"/>
                  <a:pt x="287274" y="532924"/>
                </a:cubicBezTo>
                <a:close/>
                <a:moveTo>
                  <a:pt x="291941" y="532543"/>
                </a:moveTo>
                <a:lnTo>
                  <a:pt x="292513" y="539020"/>
                </a:lnTo>
                <a:cubicBezTo>
                  <a:pt x="293275" y="538924"/>
                  <a:pt x="293942" y="538829"/>
                  <a:pt x="294704" y="538829"/>
                </a:cubicBezTo>
                <a:lnTo>
                  <a:pt x="294132" y="532352"/>
                </a:lnTo>
                <a:cubicBezTo>
                  <a:pt x="293370" y="532448"/>
                  <a:pt x="292608" y="532543"/>
                  <a:pt x="291941" y="532543"/>
                </a:cubicBezTo>
                <a:close/>
                <a:moveTo>
                  <a:pt x="296513" y="532162"/>
                </a:moveTo>
                <a:lnTo>
                  <a:pt x="297180" y="538639"/>
                </a:lnTo>
                <a:cubicBezTo>
                  <a:pt x="297942" y="538544"/>
                  <a:pt x="298609" y="538448"/>
                  <a:pt x="299371" y="538448"/>
                </a:cubicBezTo>
                <a:lnTo>
                  <a:pt x="298704" y="531971"/>
                </a:lnTo>
                <a:cubicBezTo>
                  <a:pt x="297942" y="532066"/>
                  <a:pt x="297180" y="532066"/>
                  <a:pt x="296513" y="532162"/>
                </a:cubicBezTo>
                <a:close/>
                <a:moveTo>
                  <a:pt x="282702" y="533114"/>
                </a:moveTo>
                <a:lnTo>
                  <a:pt x="283083" y="539686"/>
                </a:lnTo>
                <a:cubicBezTo>
                  <a:pt x="283845" y="539686"/>
                  <a:pt x="284512" y="539591"/>
                  <a:pt x="285274" y="539591"/>
                </a:cubicBezTo>
                <a:lnTo>
                  <a:pt x="284893" y="533114"/>
                </a:lnTo>
                <a:cubicBezTo>
                  <a:pt x="284131" y="533114"/>
                  <a:pt x="283464" y="533114"/>
                  <a:pt x="282702" y="533114"/>
                </a:cubicBezTo>
                <a:close/>
                <a:moveTo>
                  <a:pt x="350425" y="521018"/>
                </a:moveTo>
                <a:lnTo>
                  <a:pt x="352425" y="527114"/>
                </a:lnTo>
                <a:cubicBezTo>
                  <a:pt x="353092" y="526923"/>
                  <a:pt x="353759" y="526637"/>
                  <a:pt x="354521" y="526447"/>
                </a:cubicBezTo>
                <a:lnTo>
                  <a:pt x="352520" y="520351"/>
                </a:lnTo>
                <a:cubicBezTo>
                  <a:pt x="351854" y="520636"/>
                  <a:pt x="351092" y="520827"/>
                  <a:pt x="350425" y="521018"/>
                </a:cubicBezTo>
                <a:close/>
                <a:moveTo>
                  <a:pt x="359188" y="518065"/>
                </a:moveTo>
                <a:lnTo>
                  <a:pt x="361379" y="524065"/>
                </a:lnTo>
                <a:cubicBezTo>
                  <a:pt x="362045" y="523780"/>
                  <a:pt x="362712" y="523589"/>
                  <a:pt x="363379" y="523303"/>
                </a:cubicBezTo>
                <a:lnTo>
                  <a:pt x="361188" y="517303"/>
                </a:lnTo>
                <a:cubicBezTo>
                  <a:pt x="360521" y="517684"/>
                  <a:pt x="359855" y="517874"/>
                  <a:pt x="359188" y="518065"/>
                </a:cubicBezTo>
                <a:close/>
                <a:moveTo>
                  <a:pt x="328232" y="527114"/>
                </a:moveTo>
                <a:lnTo>
                  <a:pt x="329660" y="533400"/>
                </a:lnTo>
                <a:cubicBezTo>
                  <a:pt x="330327" y="533210"/>
                  <a:pt x="331089" y="533114"/>
                  <a:pt x="331756" y="532924"/>
                </a:cubicBezTo>
                <a:lnTo>
                  <a:pt x="330327" y="526637"/>
                </a:lnTo>
                <a:cubicBezTo>
                  <a:pt x="329660" y="526732"/>
                  <a:pt x="328994" y="526923"/>
                  <a:pt x="328232" y="527114"/>
                </a:cubicBezTo>
                <a:close/>
                <a:moveTo>
                  <a:pt x="363474" y="516541"/>
                </a:moveTo>
                <a:lnTo>
                  <a:pt x="365760" y="522541"/>
                </a:lnTo>
                <a:cubicBezTo>
                  <a:pt x="366427" y="522256"/>
                  <a:pt x="367094" y="522065"/>
                  <a:pt x="367760" y="521780"/>
                </a:cubicBezTo>
                <a:lnTo>
                  <a:pt x="365475" y="515779"/>
                </a:lnTo>
                <a:cubicBezTo>
                  <a:pt x="364808" y="515969"/>
                  <a:pt x="364141" y="516255"/>
                  <a:pt x="363474" y="516541"/>
                </a:cubicBezTo>
                <a:close/>
                <a:moveTo>
                  <a:pt x="367760" y="514826"/>
                </a:moveTo>
                <a:lnTo>
                  <a:pt x="370142" y="520827"/>
                </a:lnTo>
                <a:cubicBezTo>
                  <a:pt x="370808" y="520541"/>
                  <a:pt x="371475" y="520256"/>
                  <a:pt x="372142" y="519970"/>
                </a:cubicBezTo>
                <a:lnTo>
                  <a:pt x="369761" y="514064"/>
                </a:lnTo>
                <a:cubicBezTo>
                  <a:pt x="369094" y="514350"/>
                  <a:pt x="368427" y="514636"/>
                  <a:pt x="367760" y="514826"/>
                </a:cubicBezTo>
                <a:close/>
                <a:moveTo>
                  <a:pt x="354806" y="519589"/>
                </a:moveTo>
                <a:lnTo>
                  <a:pt x="356902" y="525685"/>
                </a:lnTo>
                <a:cubicBezTo>
                  <a:pt x="357569" y="525399"/>
                  <a:pt x="358235" y="525209"/>
                  <a:pt x="358902" y="525018"/>
                </a:cubicBezTo>
                <a:lnTo>
                  <a:pt x="356807" y="518922"/>
                </a:lnTo>
                <a:cubicBezTo>
                  <a:pt x="356140" y="519112"/>
                  <a:pt x="355473" y="519398"/>
                  <a:pt x="354806" y="519589"/>
                </a:cubicBezTo>
                <a:close/>
                <a:moveTo>
                  <a:pt x="332708" y="525970"/>
                </a:moveTo>
                <a:lnTo>
                  <a:pt x="334233" y="532257"/>
                </a:lnTo>
                <a:cubicBezTo>
                  <a:pt x="334899" y="532066"/>
                  <a:pt x="335661" y="531876"/>
                  <a:pt x="336328" y="531781"/>
                </a:cubicBezTo>
                <a:lnTo>
                  <a:pt x="334804" y="525494"/>
                </a:lnTo>
                <a:cubicBezTo>
                  <a:pt x="334137" y="525685"/>
                  <a:pt x="333470" y="525875"/>
                  <a:pt x="332708" y="525970"/>
                </a:cubicBezTo>
                <a:close/>
                <a:moveTo>
                  <a:pt x="337185" y="524923"/>
                </a:moveTo>
                <a:lnTo>
                  <a:pt x="338804" y="531114"/>
                </a:lnTo>
                <a:cubicBezTo>
                  <a:pt x="339566" y="530924"/>
                  <a:pt x="340233" y="530733"/>
                  <a:pt x="340900" y="530543"/>
                </a:cubicBezTo>
                <a:lnTo>
                  <a:pt x="339281" y="524351"/>
                </a:lnTo>
                <a:cubicBezTo>
                  <a:pt x="338614" y="524542"/>
                  <a:pt x="337852" y="524732"/>
                  <a:pt x="337185" y="524923"/>
                </a:cubicBezTo>
                <a:close/>
                <a:moveTo>
                  <a:pt x="341662" y="523685"/>
                </a:moveTo>
                <a:lnTo>
                  <a:pt x="343472" y="529876"/>
                </a:lnTo>
                <a:cubicBezTo>
                  <a:pt x="344138" y="529685"/>
                  <a:pt x="344900" y="529495"/>
                  <a:pt x="345567" y="529304"/>
                </a:cubicBezTo>
                <a:lnTo>
                  <a:pt x="343758" y="523113"/>
                </a:lnTo>
                <a:cubicBezTo>
                  <a:pt x="342995" y="523303"/>
                  <a:pt x="342329" y="523494"/>
                  <a:pt x="341662" y="523685"/>
                </a:cubicBezTo>
                <a:close/>
                <a:moveTo>
                  <a:pt x="346043" y="522446"/>
                </a:moveTo>
                <a:lnTo>
                  <a:pt x="347949" y="528542"/>
                </a:lnTo>
                <a:cubicBezTo>
                  <a:pt x="348615" y="528352"/>
                  <a:pt x="349377" y="528161"/>
                  <a:pt x="350044" y="527876"/>
                </a:cubicBezTo>
                <a:lnTo>
                  <a:pt x="348139" y="521780"/>
                </a:lnTo>
                <a:cubicBezTo>
                  <a:pt x="347472" y="521970"/>
                  <a:pt x="346710" y="522161"/>
                  <a:pt x="346043" y="522446"/>
                </a:cubicBezTo>
                <a:close/>
                <a:moveTo>
                  <a:pt x="514255" y="369856"/>
                </a:moveTo>
                <a:lnTo>
                  <a:pt x="519970" y="372142"/>
                </a:lnTo>
                <a:cubicBezTo>
                  <a:pt x="520256" y="371475"/>
                  <a:pt x="520541" y="370808"/>
                  <a:pt x="520827" y="370142"/>
                </a:cubicBezTo>
                <a:lnTo>
                  <a:pt x="515112" y="367856"/>
                </a:lnTo>
                <a:cubicBezTo>
                  <a:pt x="514826" y="368522"/>
                  <a:pt x="514541" y="369189"/>
                  <a:pt x="514255" y="369856"/>
                </a:cubicBezTo>
                <a:close/>
                <a:moveTo>
                  <a:pt x="524637" y="339376"/>
                </a:moveTo>
                <a:lnTo>
                  <a:pt x="530543" y="340995"/>
                </a:lnTo>
                <a:cubicBezTo>
                  <a:pt x="530733" y="340328"/>
                  <a:pt x="530924" y="339661"/>
                  <a:pt x="531114" y="338900"/>
                </a:cubicBezTo>
                <a:lnTo>
                  <a:pt x="525209" y="337280"/>
                </a:lnTo>
                <a:cubicBezTo>
                  <a:pt x="525018" y="337947"/>
                  <a:pt x="524828" y="338614"/>
                  <a:pt x="524637" y="339376"/>
                </a:cubicBezTo>
                <a:close/>
                <a:moveTo>
                  <a:pt x="525780" y="334899"/>
                </a:moveTo>
                <a:lnTo>
                  <a:pt x="531781" y="336423"/>
                </a:lnTo>
                <a:cubicBezTo>
                  <a:pt x="531971" y="335756"/>
                  <a:pt x="532162" y="334994"/>
                  <a:pt x="532257" y="334328"/>
                </a:cubicBezTo>
                <a:lnTo>
                  <a:pt x="526256" y="332804"/>
                </a:lnTo>
                <a:cubicBezTo>
                  <a:pt x="526161" y="333470"/>
                  <a:pt x="525971" y="334232"/>
                  <a:pt x="525780" y="334899"/>
                </a:cubicBezTo>
                <a:close/>
                <a:moveTo>
                  <a:pt x="529685" y="316897"/>
                </a:moveTo>
                <a:lnTo>
                  <a:pt x="535781" y="317944"/>
                </a:lnTo>
                <a:cubicBezTo>
                  <a:pt x="535877" y="317278"/>
                  <a:pt x="535972" y="316516"/>
                  <a:pt x="536162" y="315849"/>
                </a:cubicBezTo>
                <a:lnTo>
                  <a:pt x="530162" y="314801"/>
                </a:lnTo>
                <a:cubicBezTo>
                  <a:pt x="529971" y="315468"/>
                  <a:pt x="529781" y="316230"/>
                  <a:pt x="529685" y="316897"/>
                </a:cubicBezTo>
                <a:close/>
                <a:moveTo>
                  <a:pt x="527876" y="325946"/>
                </a:moveTo>
                <a:lnTo>
                  <a:pt x="533876" y="327184"/>
                </a:lnTo>
                <a:cubicBezTo>
                  <a:pt x="534067" y="326517"/>
                  <a:pt x="534162" y="325755"/>
                  <a:pt x="534353" y="325088"/>
                </a:cubicBezTo>
                <a:lnTo>
                  <a:pt x="528352" y="323850"/>
                </a:lnTo>
                <a:cubicBezTo>
                  <a:pt x="528257" y="324517"/>
                  <a:pt x="528066" y="325184"/>
                  <a:pt x="527876" y="325946"/>
                </a:cubicBezTo>
                <a:close/>
                <a:moveTo>
                  <a:pt x="528828" y="321469"/>
                </a:moveTo>
                <a:lnTo>
                  <a:pt x="534829" y="322612"/>
                </a:lnTo>
                <a:cubicBezTo>
                  <a:pt x="534924" y="321850"/>
                  <a:pt x="535115" y="321183"/>
                  <a:pt x="535210" y="320516"/>
                </a:cubicBezTo>
                <a:lnTo>
                  <a:pt x="529209" y="319373"/>
                </a:lnTo>
                <a:cubicBezTo>
                  <a:pt x="529114" y="320040"/>
                  <a:pt x="528924" y="320707"/>
                  <a:pt x="528828" y="321469"/>
                </a:cubicBezTo>
                <a:close/>
                <a:moveTo>
                  <a:pt x="526923" y="330422"/>
                </a:moveTo>
                <a:lnTo>
                  <a:pt x="532924" y="331756"/>
                </a:lnTo>
                <a:cubicBezTo>
                  <a:pt x="533114" y="331089"/>
                  <a:pt x="533305" y="330327"/>
                  <a:pt x="533400" y="329660"/>
                </a:cubicBezTo>
                <a:lnTo>
                  <a:pt x="527400" y="328327"/>
                </a:lnTo>
                <a:cubicBezTo>
                  <a:pt x="527209" y="328994"/>
                  <a:pt x="527018" y="329756"/>
                  <a:pt x="526923" y="330422"/>
                </a:cubicBezTo>
                <a:close/>
                <a:moveTo>
                  <a:pt x="462153" y="450628"/>
                </a:moveTo>
                <a:lnTo>
                  <a:pt x="466725" y="454914"/>
                </a:lnTo>
                <a:cubicBezTo>
                  <a:pt x="467201" y="454438"/>
                  <a:pt x="467678" y="453866"/>
                  <a:pt x="468249" y="453295"/>
                </a:cubicBezTo>
                <a:lnTo>
                  <a:pt x="463677" y="449009"/>
                </a:lnTo>
                <a:cubicBezTo>
                  <a:pt x="463106" y="449580"/>
                  <a:pt x="462629" y="450152"/>
                  <a:pt x="462153" y="450628"/>
                </a:cubicBezTo>
                <a:close/>
                <a:moveTo>
                  <a:pt x="517589" y="361283"/>
                </a:moveTo>
                <a:lnTo>
                  <a:pt x="523399" y="363379"/>
                </a:lnTo>
                <a:cubicBezTo>
                  <a:pt x="523685" y="362712"/>
                  <a:pt x="523875" y="362045"/>
                  <a:pt x="524161" y="361379"/>
                </a:cubicBezTo>
                <a:lnTo>
                  <a:pt x="518351" y="359283"/>
                </a:lnTo>
                <a:cubicBezTo>
                  <a:pt x="518065" y="359950"/>
                  <a:pt x="517875" y="360617"/>
                  <a:pt x="517589" y="361283"/>
                </a:cubicBezTo>
                <a:close/>
                <a:moveTo>
                  <a:pt x="523399" y="343757"/>
                </a:moveTo>
                <a:lnTo>
                  <a:pt x="529304" y="345472"/>
                </a:lnTo>
                <a:cubicBezTo>
                  <a:pt x="529495" y="344805"/>
                  <a:pt x="529685" y="344043"/>
                  <a:pt x="529876" y="343376"/>
                </a:cubicBezTo>
                <a:lnTo>
                  <a:pt x="523970" y="341662"/>
                </a:lnTo>
                <a:cubicBezTo>
                  <a:pt x="523780" y="342424"/>
                  <a:pt x="523589" y="343090"/>
                  <a:pt x="523399" y="343757"/>
                </a:cubicBezTo>
                <a:close/>
                <a:moveTo>
                  <a:pt x="522066" y="348234"/>
                </a:moveTo>
                <a:lnTo>
                  <a:pt x="527971" y="350044"/>
                </a:lnTo>
                <a:cubicBezTo>
                  <a:pt x="528161" y="349377"/>
                  <a:pt x="528352" y="348710"/>
                  <a:pt x="528542" y="347948"/>
                </a:cubicBezTo>
                <a:lnTo>
                  <a:pt x="522637" y="346138"/>
                </a:lnTo>
                <a:cubicBezTo>
                  <a:pt x="522446" y="346805"/>
                  <a:pt x="522256" y="347472"/>
                  <a:pt x="522066" y="348234"/>
                </a:cubicBezTo>
                <a:close/>
                <a:moveTo>
                  <a:pt x="515969" y="365569"/>
                </a:moveTo>
                <a:lnTo>
                  <a:pt x="521684" y="367760"/>
                </a:lnTo>
                <a:cubicBezTo>
                  <a:pt x="521970" y="367094"/>
                  <a:pt x="522161" y="366427"/>
                  <a:pt x="522446" y="365760"/>
                </a:cubicBezTo>
                <a:lnTo>
                  <a:pt x="516731" y="363569"/>
                </a:lnTo>
                <a:cubicBezTo>
                  <a:pt x="516541" y="364236"/>
                  <a:pt x="516255" y="364903"/>
                  <a:pt x="515969" y="365569"/>
                </a:cubicBezTo>
                <a:close/>
                <a:moveTo>
                  <a:pt x="520637" y="352615"/>
                </a:moveTo>
                <a:lnTo>
                  <a:pt x="526447" y="354521"/>
                </a:lnTo>
                <a:cubicBezTo>
                  <a:pt x="526637" y="353854"/>
                  <a:pt x="526923" y="353187"/>
                  <a:pt x="527114" y="352425"/>
                </a:cubicBezTo>
                <a:lnTo>
                  <a:pt x="521208" y="350520"/>
                </a:lnTo>
                <a:cubicBezTo>
                  <a:pt x="521113" y="351187"/>
                  <a:pt x="520827" y="351949"/>
                  <a:pt x="520637" y="352615"/>
                </a:cubicBezTo>
                <a:close/>
                <a:moveTo>
                  <a:pt x="533686" y="280321"/>
                </a:moveTo>
                <a:lnTo>
                  <a:pt x="539782" y="280511"/>
                </a:lnTo>
                <a:cubicBezTo>
                  <a:pt x="539782" y="279749"/>
                  <a:pt x="539877" y="279083"/>
                  <a:pt x="539877" y="278321"/>
                </a:cubicBezTo>
                <a:lnTo>
                  <a:pt x="533781" y="278130"/>
                </a:lnTo>
                <a:cubicBezTo>
                  <a:pt x="533686" y="278892"/>
                  <a:pt x="533686" y="279559"/>
                  <a:pt x="533686" y="280321"/>
                </a:cubicBezTo>
                <a:close/>
                <a:moveTo>
                  <a:pt x="533400" y="284893"/>
                </a:moveTo>
                <a:lnTo>
                  <a:pt x="539496" y="285179"/>
                </a:lnTo>
                <a:cubicBezTo>
                  <a:pt x="539496" y="284512"/>
                  <a:pt x="539592" y="283750"/>
                  <a:pt x="539592" y="282988"/>
                </a:cubicBezTo>
                <a:lnTo>
                  <a:pt x="533495" y="282607"/>
                </a:lnTo>
                <a:cubicBezTo>
                  <a:pt x="533495" y="283464"/>
                  <a:pt x="533495" y="284226"/>
                  <a:pt x="533400" y="284893"/>
                </a:cubicBezTo>
                <a:close/>
                <a:moveTo>
                  <a:pt x="539972" y="268986"/>
                </a:moveTo>
                <a:lnTo>
                  <a:pt x="533876" y="268986"/>
                </a:lnTo>
                <a:cubicBezTo>
                  <a:pt x="533876" y="269367"/>
                  <a:pt x="533876" y="269653"/>
                  <a:pt x="533876" y="270034"/>
                </a:cubicBezTo>
                <a:cubicBezTo>
                  <a:pt x="533876" y="270415"/>
                  <a:pt x="533876" y="270796"/>
                  <a:pt x="533876" y="271177"/>
                </a:cubicBezTo>
                <a:lnTo>
                  <a:pt x="539972" y="271177"/>
                </a:lnTo>
                <a:cubicBezTo>
                  <a:pt x="539972" y="270796"/>
                  <a:pt x="539972" y="270415"/>
                  <a:pt x="539972" y="270034"/>
                </a:cubicBezTo>
                <a:cubicBezTo>
                  <a:pt x="539972" y="269653"/>
                  <a:pt x="539972" y="269272"/>
                  <a:pt x="539972" y="268986"/>
                </a:cubicBezTo>
                <a:close/>
                <a:moveTo>
                  <a:pt x="533114" y="289465"/>
                </a:moveTo>
                <a:lnTo>
                  <a:pt x="539210" y="289846"/>
                </a:lnTo>
                <a:cubicBezTo>
                  <a:pt x="539210" y="289084"/>
                  <a:pt x="539306" y="288417"/>
                  <a:pt x="539306" y="287655"/>
                </a:cubicBezTo>
                <a:lnTo>
                  <a:pt x="533210" y="287274"/>
                </a:lnTo>
                <a:cubicBezTo>
                  <a:pt x="533210" y="288036"/>
                  <a:pt x="533210" y="288798"/>
                  <a:pt x="533114" y="289465"/>
                </a:cubicBezTo>
                <a:close/>
                <a:moveTo>
                  <a:pt x="533781" y="275749"/>
                </a:moveTo>
                <a:lnTo>
                  <a:pt x="539877" y="275844"/>
                </a:lnTo>
                <a:cubicBezTo>
                  <a:pt x="539877" y="275082"/>
                  <a:pt x="539877" y="274415"/>
                  <a:pt x="539877" y="273653"/>
                </a:cubicBezTo>
                <a:lnTo>
                  <a:pt x="533781" y="273558"/>
                </a:lnTo>
                <a:cubicBezTo>
                  <a:pt x="533781" y="274225"/>
                  <a:pt x="533781" y="274987"/>
                  <a:pt x="533781" y="275749"/>
                </a:cubicBezTo>
                <a:close/>
                <a:moveTo>
                  <a:pt x="531114" y="307848"/>
                </a:moveTo>
                <a:lnTo>
                  <a:pt x="537210" y="308705"/>
                </a:lnTo>
                <a:cubicBezTo>
                  <a:pt x="537305" y="307943"/>
                  <a:pt x="537401" y="307277"/>
                  <a:pt x="537496" y="306610"/>
                </a:cubicBezTo>
                <a:lnTo>
                  <a:pt x="531400" y="305753"/>
                </a:lnTo>
                <a:cubicBezTo>
                  <a:pt x="531400" y="306419"/>
                  <a:pt x="531209" y="307086"/>
                  <a:pt x="531114" y="307848"/>
                </a:cubicBezTo>
                <a:close/>
                <a:moveTo>
                  <a:pt x="532734" y="294132"/>
                </a:moveTo>
                <a:lnTo>
                  <a:pt x="538829" y="294608"/>
                </a:lnTo>
                <a:cubicBezTo>
                  <a:pt x="538925" y="293942"/>
                  <a:pt x="538925" y="293180"/>
                  <a:pt x="539020" y="292513"/>
                </a:cubicBezTo>
                <a:lnTo>
                  <a:pt x="532924" y="291941"/>
                </a:lnTo>
                <a:cubicBezTo>
                  <a:pt x="532924" y="292608"/>
                  <a:pt x="532829" y="293370"/>
                  <a:pt x="532734" y="294132"/>
                </a:cubicBezTo>
                <a:close/>
                <a:moveTo>
                  <a:pt x="531781" y="303276"/>
                </a:moveTo>
                <a:lnTo>
                  <a:pt x="537877" y="304038"/>
                </a:lnTo>
                <a:cubicBezTo>
                  <a:pt x="537972" y="303276"/>
                  <a:pt x="538067" y="302609"/>
                  <a:pt x="538163" y="301847"/>
                </a:cubicBezTo>
                <a:lnTo>
                  <a:pt x="532067" y="301085"/>
                </a:lnTo>
                <a:cubicBezTo>
                  <a:pt x="531971" y="301847"/>
                  <a:pt x="531876" y="302514"/>
                  <a:pt x="531781" y="303276"/>
                </a:cubicBezTo>
                <a:close/>
                <a:moveTo>
                  <a:pt x="530447" y="312325"/>
                </a:moveTo>
                <a:lnTo>
                  <a:pt x="536543" y="313277"/>
                </a:lnTo>
                <a:cubicBezTo>
                  <a:pt x="536639" y="312611"/>
                  <a:pt x="536829" y="311848"/>
                  <a:pt x="536925" y="311182"/>
                </a:cubicBezTo>
                <a:lnTo>
                  <a:pt x="530828" y="310229"/>
                </a:lnTo>
                <a:cubicBezTo>
                  <a:pt x="530733" y="310991"/>
                  <a:pt x="530543" y="311658"/>
                  <a:pt x="530447" y="312325"/>
                </a:cubicBezTo>
                <a:close/>
                <a:moveTo>
                  <a:pt x="532352" y="298704"/>
                </a:moveTo>
                <a:lnTo>
                  <a:pt x="538449" y="299371"/>
                </a:lnTo>
                <a:cubicBezTo>
                  <a:pt x="538544" y="298609"/>
                  <a:pt x="538639" y="297942"/>
                  <a:pt x="538734" y="297180"/>
                </a:cubicBezTo>
                <a:lnTo>
                  <a:pt x="532638" y="296513"/>
                </a:lnTo>
                <a:cubicBezTo>
                  <a:pt x="532448" y="297275"/>
                  <a:pt x="532352" y="297942"/>
                  <a:pt x="532352" y="298704"/>
                </a:cubicBezTo>
                <a:close/>
                <a:moveTo>
                  <a:pt x="519113" y="356902"/>
                </a:moveTo>
                <a:lnTo>
                  <a:pt x="524923" y="358902"/>
                </a:lnTo>
                <a:cubicBezTo>
                  <a:pt x="525113" y="358235"/>
                  <a:pt x="525399" y="357569"/>
                  <a:pt x="525685" y="356902"/>
                </a:cubicBezTo>
                <a:lnTo>
                  <a:pt x="519875" y="354902"/>
                </a:lnTo>
                <a:cubicBezTo>
                  <a:pt x="519684" y="355568"/>
                  <a:pt x="519399" y="356235"/>
                  <a:pt x="519113" y="356902"/>
                </a:cubicBezTo>
                <a:close/>
                <a:moveTo>
                  <a:pt x="482727" y="425958"/>
                </a:moveTo>
                <a:lnTo>
                  <a:pt x="487775" y="429578"/>
                </a:lnTo>
                <a:cubicBezTo>
                  <a:pt x="488156" y="429006"/>
                  <a:pt x="488633" y="428435"/>
                  <a:pt x="489014" y="427863"/>
                </a:cubicBezTo>
                <a:lnTo>
                  <a:pt x="483966" y="424244"/>
                </a:lnTo>
                <a:cubicBezTo>
                  <a:pt x="483584" y="424720"/>
                  <a:pt x="483203" y="425386"/>
                  <a:pt x="482727" y="425958"/>
                </a:cubicBezTo>
                <a:close/>
                <a:moveTo>
                  <a:pt x="479965" y="429578"/>
                </a:moveTo>
                <a:lnTo>
                  <a:pt x="484918" y="433292"/>
                </a:lnTo>
                <a:cubicBezTo>
                  <a:pt x="485299" y="432721"/>
                  <a:pt x="485775" y="432149"/>
                  <a:pt x="486251" y="431578"/>
                </a:cubicBezTo>
                <a:lnTo>
                  <a:pt x="481299" y="427863"/>
                </a:lnTo>
                <a:cubicBezTo>
                  <a:pt x="480917" y="428435"/>
                  <a:pt x="480441" y="429006"/>
                  <a:pt x="479965" y="429578"/>
                </a:cubicBezTo>
                <a:close/>
                <a:moveTo>
                  <a:pt x="477203" y="433292"/>
                </a:moveTo>
                <a:lnTo>
                  <a:pt x="482156" y="437102"/>
                </a:lnTo>
                <a:cubicBezTo>
                  <a:pt x="482632" y="436531"/>
                  <a:pt x="483013" y="435959"/>
                  <a:pt x="483489" y="435388"/>
                </a:cubicBezTo>
                <a:lnTo>
                  <a:pt x="478631" y="431578"/>
                </a:lnTo>
                <a:cubicBezTo>
                  <a:pt x="478060" y="432054"/>
                  <a:pt x="477679" y="432721"/>
                  <a:pt x="477203" y="433292"/>
                </a:cubicBezTo>
                <a:close/>
                <a:moveTo>
                  <a:pt x="488061" y="418433"/>
                </a:moveTo>
                <a:lnTo>
                  <a:pt x="493205" y="421958"/>
                </a:lnTo>
                <a:cubicBezTo>
                  <a:pt x="493586" y="421386"/>
                  <a:pt x="493967" y="420719"/>
                  <a:pt x="494443" y="420148"/>
                </a:cubicBezTo>
                <a:lnTo>
                  <a:pt x="489300" y="416623"/>
                </a:lnTo>
                <a:cubicBezTo>
                  <a:pt x="488918" y="417195"/>
                  <a:pt x="488537" y="417767"/>
                  <a:pt x="488061" y="418433"/>
                </a:cubicBezTo>
                <a:close/>
                <a:moveTo>
                  <a:pt x="485489" y="422148"/>
                </a:moveTo>
                <a:lnTo>
                  <a:pt x="490633" y="425767"/>
                </a:lnTo>
                <a:cubicBezTo>
                  <a:pt x="491014" y="425196"/>
                  <a:pt x="491490" y="424529"/>
                  <a:pt x="491871" y="423958"/>
                </a:cubicBezTo>
                <a:lnTo>
                  <a:pt x="486823" y="420434"/>
                </a:lnTo>
                <a:cubicBezTo>
                  <a:pt x="486251" y="421005"/>
                  <a:pt x="485870" y="421577"/>
                  <a:pt x="485489" y="422148"/>
                </a:cubicBezTo>
                <a:close/>
                <a:moveTo>
                  <a:pt x="490633" y="414623"/>
                </a:moveTo>
                <a:lnTo>
                  <a:pt x="495776" y="418052"/>
                </a:lnTo>
                <a:cubicBezTo>
                  <a:pt x="496158" y="417481"/>
                  <a:pt x="496634" y="416814"/>
                  <a:pt x="497015" y="416242"/>
                </a:cubicBezTo>
                <a:lnTo>
                  <a:pt x="491776" y="412813"/>
                </a:lnTo>
                <a:cubicBezTo>
                  <a:pt x="491490" y="413385"/>
                  <a:pt x="491014" y="413957"/>
                  <a:pt x="490633" y="414623"/>
                </a:cubicBezTo>
                <a:close/>
                <a:moveTo>
                  <a:pt x="273558" y="533400"/>
                </a:moveTo>
                <a:lnTo>
                  <a:pt x="273653" y="539972"/>
                </a:lnTo>
                <a:cubicBezTo>
                  <a:pt x="274416" y="539972"/>
                  <a:pt x="275082" y="539972"/>
                  <a:pt x="275844" y="539972"/>
                </a:cubicBezTo>
                <a:lnTo>
                  <a:pt x="275749" y="533400"/>
                </a:lnTo>
                <a:cubicBezTo>
                  <a:pt x="274987" y="533400"/>
                  <a:pt x="274225" y="533400"/>
                  <a:pt x="273558" y="533400"/>
                </a:cubicBezTo>
                <a:close/>
                <a:moveTo>
                  <a:pt x="468344" y="443865"/>
                </a:moveTo>
                <a:lnTo>
                  <a:pt x="473107" y="447961"/>
                </a:lnTo>
                <a:cubicBezTo>
                  <a:pt x="473583" y="447389"/>
                  <a:pt x="474059" y="446913"/>
                  <a:pt x="474536" y="446342"/>
                </a:cubicBezTo>
                <a:lnTo>
                  <a:pt x="469868" y="442246"/>
                </a:lnTo>
                <a:cubicBezTo>
                  <a:pt x="469297" y="442722"/>
                  <a:pt x="468821" y="443294"/>
                  <a:pt x="468344" y="443865"/>
                </a:cubicBezTo>
                <a:close/>
                <a:moveTo>
                  <a:pt x="474345" y="436817"/>
                </a:moveTo>
                <a:lnTo>
                  <a:pt x="479203" y="440722"/>
                </a:lnTo>
                <a:cubicBezTo>
                  <a:pt x="479679" y="440150"/>
                  <a:pt x="480155" y="439579"/>
                  <a:pt x="480536" y="439007"/>
                </a:cubicBezTo>
                <a:lnTo>
                  <a:pt x="475679" y="435102"/>
                </a:lnTo>
                <a:cubicBezTo>
                  <a:pt x="475202" y="435673"/>
                  <a:pt x="474726" y="436245"/>
                  <a:pt x="474345" y="436817"/>
                </a:cubicBezTo>
                <a:close/>
                <a:moveTo>
                  <a:pt x="471392" y="440341"/>
                </a:moveTo>
                <a:lnTo>
                  <a:pt x="476155" y="444341"/>
                </a:lnTo>
                <a:cubicBezTo>
                  <a:pt x="476631" y="443770"/>
                  <a:pt x="477108" y="443198"/>
                  <a:pt x="477584" y="442722"/>
                </a:cubicBezTo>
                <a:lnTo>
                  <a:pt x="472821" y="438721"/>
                </a:lnTo>
                <a:cubicBezTo>
                  <a:pt x="472250" y="439293"/>
                  <a:pt x="471774" y="439769"/>
                  <a:pt x="471392" y="440341"/>
                </a:cubicBezTo>
                <a:close/>
                <a:moveTo>
                  <a:pt x="465296" y="447294"/>
                </a:moveTo>
                <a:lnTo>
                  <a:pt x="469964" y="451485"/>
                </a:lnTo>
                <a:cubicBezTo>
                  <a:pt x="470440" y="450914"/>
                  <a:pt x="470916" y="450437"/>
                  <a:pt x="471392" y="449866"/>
                </a:cubicBezTo>
                <a:lnTo>
                  <a:pt x="466725" y="445675"/>
                </a:lnTo>
                <a:cubicBezTo>
                  <a:pt x="466249" y="446246"/>
                  <a:pt x="465773" y="446723"/>
                  <a:pt x="465296" y="447294"/>
                </a:cubicBezTo>
                <a:close/>
                <a:moveTo>
                  <a:pt x="7049" y="273558"/>
                </a:moveTo>
                <a:lnTo>
                  <a:pt x="95" y="273653"/>
                </a:lnTo>
                <a:cubicBezTo>
                  <a:pt x="95" y="274320"/>
                  <a:pt x="95" y="275082"/>
                  <a:pt x="95" y="275844"/>
                </a:cubicBezTo>
                <a:lnTo>
                  <a:pt x="7049" y="275749"/>
                </a:lnTo>
                <a:cubicBezTo>
                  <a:pt x="7049" y="274987"/>
                  <a:pt x="7049" y="274225"/>
                  <a:pt x="7049" y="273558"/>
                </a:cubicBezTo>
                <a:close/>
                <a:moveTo>
                  <a:pt x="504635" y="390811"/>
                </a:moveTo>
                <a:lnTo>
                  <a:pt x="510159" y="393573"/>
                </a:lnTo>
                <a:cubicBezTo>
                  <a:pt x="510540" y="392906"/>
                  <a:pt x="510826" y="392335"/>
                  <a:pt x="511112" y="391668"/>
                </a:cubicBezTo>
                <a:lnTo>
                  <a:pt x="505587" y="388906"/>
                </a:lnTo>
                <a:cubicBezTo>
                  <a:pt x="505301" y="389477"/>
                  <a:pt x="504920" y="390144"/>
                  <a:pt x="504635" y="390811"/>
                </a:cubicBezTo>
                <a:close/>
                <a:moveTo>
                  <a:pt x="508635" y="382524"/>
                </a:moveTo>
                <a:lnTo>
                  <a:pt x="514255" y="385191"/>
                </a:lnTo>
                <a:cubicBezTo>
                  <a:pt x="514541" y="384524"/>
                  <a:pt x="514826" y="383858"/>
                  <a:pt x="515208" y="383191"/>
                </a:cubicBezTo>
                <a:lnTo>
                  <a:pt x="509588" y="380619"/>
                </a:lnTo>
                <a:cubicBezTo>
                  <a:pt x="509302" y="381190"/>
                  <a:pt x="509016" y="381857"/>
                  <a:pt x="508635" y="382524"/>
                </a:cubicBezTo>
                <a:close/>
                <a:moveTo>
                  <a:pt x="512445" y="374142"/>
                </a:moveTo>
                <a:lnTo>
                  <a:pt x="518160" y="376523"/>
                </a:lnTo>
                <a:cubicBezTo>
                  <a:pt x="518446" y="375857"/>
                  <a:pt x="518732" y="375190"/>
                  <a:pt x="519017" y="374523"/>
                </a:cubicBezTo>
                <a:lnTo>
                  <a:pt x="513302" y="372142"/>
                </a:lnTo>
                <a:cubicBezTo>
                  <a:pt x="513017" y="372809"/>
                  <a:pt x="512731" y="373475"/>
                  <a:pt x="512445" y="374142"/>
                </a:cubicBezTo>
                <a:close/>
                <a:moveTo>
                  <a:pt x="510635" y="378333"/>
                </a:moveTo>
                <a:lnTo>
                  <a:pt x="516255" y="380810"/>
                </a:lnTo>
                <a:cubicBezTo>
                  <a:pt x="516541" y="380143"/>
                  <a:pt x="516827" y="379476"/>
                  <a:pt x="517112" y="378809"/>
                </a:cubicBezTo>
                <a:lnTo>
                  <a:pt x="511493" y="376333"/>
                </a:lnTo>
                <a:cubicBezTo>
                  <a:pt x="511207" y="377000"/>
                  <a:pt x="510921" y="377666"/>
                  <a:pt x="510635" y="378333"/>
                </a:cubicBezTo>
                <a:close/>
                <a:moveTo>
                  <a:pt x="497967" y="402812"/>
                </a:moveTo>
                <a:lnTo>
                  <a:pt x="503301" y="405860"/>
                </a:lnTo>
                <a:cubicBezTo>
                  <a:pt x="503682" y="405289"/>
                  <a:pt x="504063" y="404622"/>
                  <a:pt x="504349" y="403955"/>
                </a:cubicBezTo>
                <a:lnTo>
                  <a:pt x="499015" y="400812"/>
                </a:lnTo>
                <a:cubicBezTo>
                  <a:pt x="498634" y="401574"/>
                  <a:pt x="498348" y="402241"/>
                  <a:pt x="497967" y="402812"/>
                </a:cubicBezTo>
                <a:close/>
                <a:moveTo>
                  <a:pt x="502444" y="394811"/>
                </a:moveTo>
                <a:lnTo>
                  <a:pt x="507873" y="397669"/>
                </a:lnTo>
                <a:cubicBezTo>
                  <a:pt x="508254" y="397097"/>
                  <a:pt x="508540" y="396431"/>
                  <a:pt x="508921" y="395764"/>
                </a:cubicBezTo>
                <a:lnTo>
                  <a:pt x="503492" y="392906"/>
                </a:lnTo>
                <a:cubicBezTo>
                  <a:pt x="503111" y="393573"/>
                  <a:pt x="502825" y="394240"/>
                  <a:pt x="502444" y="394811"/>
                </a:cubicBezTo>
                <a:close/>
                <a:moveTo>
                  <a:pt x="495586" y="406813"/>
                </a:moveTo>
                <a:lnTo>
                  <a:pt x="500920" y="410051"/>
                </a:lnTo>
                <a:cubicBezTo>
                  <a:pt x="501301" y="409385"/>
                  <a:pt x="501682" y="408813"/>
                  <a:pt x="502063" y="408146"/>
                </a:cubicBezTo>
                <a:lnTo>
                  <a:pt x="496729" y="405003"/>
                </a:lnTo>
                <a:cubicBezTo>
                  <a:pt x="496348" y="405575"/>
                  <a:pt x="495967" y="406241"/>
                  <a:pt x="495586" y="406813"/>
                </a:cubicBezTo>
                <a:close/>
                <a:moveTo>
                  <a:pt x="493109" y="410718"/>
                </a:moveTo>
                <a:lnTo>
                  <a:pt x="498348" y="413957"/>
                </a:lnTo>
                <a:cubicBezTo>
                  <a:pt x="498729" y="413385"/>
                  <a:pt x="499110" y="412718"/>
                  <a:pt x="499491" y="412147"/>
                </a:cubicBezTo>
                <a:lnTo>
                  <a:pt x="494252" y="408813"/>
                </a:lnTo>
                <a:cubicBezTo>
                  <a:pt x="493871" y="409480"/>
                  <a:pt x="493491" y="410146"/>
                  <a:pt x="493109" y="410718"/>
                </a:cubicBezTo>
                <a:close/>
                <a:moveTo>
                  <a:pt x="500253" y="398812"/>
                </a:moveTo>
                <a:lnTo>
                  <a:pt x="505683" y="401765"/>
                </a:lnTo>
                <a:cubicBezTo>
                  <a:pt x="506063" y="401193"/>
                  <a:pt x="506349" y="400526"/>
                  <a:pt x="506730" y="399860"/>
                </a:cubicBezTo>
                <a:lnTo>
                  <a:pt x="501301" y="396907"/>
                </a:lnTo>
                <a:cubicBezTo>
                  <a:pt x="500920" y="397573"/>
                  <a:pt x="500539" y="398240"/>
                  <a:pt x="500253" y="398812"/>
                </a:cubicBezTo>
                <a:close/>
                <a:moveTo>
                  <a:pt x="506635" y="386620"/>
                </a:moveTo>
                <a:lnTo>
                  <a:pt x="512159" y="389382"/>
                </a:lnTo>
                <a:cubicBezTo>
                  <a:pt x="512445" y="388715"/>
                  <a:pt x="512826" y="388144"/>
                  <a:pt x="513112" y="387477"/>
                </a:cubicBezTo>
                <a:lnTo>
                  <a:pt x="507587" y="384810"/>
                </a:lnTo>
                <a:cubicBezTo>
                  <a:pt x="507302" y="385382"/>
                  <a:pt x="507016" y="385953"/>
                  <a:pt x="506635" y="386620"/>
                </a:cubicBezTo>
                <a:close/>
                <a:moveTo>
                  <a:pt x="41624" y="400621"/>
                </a:moveTo>
                <a:lnTo>
                  <a:pt x="35624" y="404050"/>
                </a:lnTo>
                <a:cubicBezTo>
                  <a:pt x="36005" y="404717"/>
                  <a:pt x="36386" y="405289"/>
                  <a:pt x="36671" y="405956"/>
                </a:cubicBezTo>
                <a:lnTo>
                  <a:pt x="42672" y="402527"/>
                </a:lnTo>
                <a:cubicBezTo>
                  <a:pt x="42291" y="401955"/>
                  <a:pt x="41910" y="401288"/>
                  <a:pt x="41624" y="400621"/>
                </a:cubicBezTo>
                <a:close/>
                <a:moveTo>
                  <a:pt x="43910" y="404622"/>
                </a:moveTo>
                <a:lnTo>
                  <a:pt x="38005" y="408146"/>
                </a:lnTo>
                <a:cubicBezTo>
                  <a:pt x="38386" y="408718"/>
                  <a:pt x="38767" y="409385"/>
                  <a:pt x="39148" y="410051"/>
                </a:cubicBezTo>
                <a:lnTo>
                  <a:pt x="45053" y="406527"/>
                </a:lnTo>
                <a:cubicBezTo>
                  <a:pt x="44672" y="405860"/>
                  <a:pt x="44291" y="405194"/>
                  <a:pt x="43910" y="404622"/>
                </a:cubicBezTo>
                <a:close/>
                <a:moveTo>
                  <a:pt x="46292" y="408527"/>
                </a:moveTo>
                <a:lnTo>
                  <a:pt x="40386" y="412147"/>
                </a:lnTo>
                <a:cubicBezTo>
                  <a:pt x="40767" y="412718"/>
                  <a:pt x="41148" y="413385"/>
                  <a:pt x="41529" y="413957"/>
                </a:cubicBezTo>
                <a:lnTo>
                  <a:pt x="47339" y="410337"/>
                </a:lnTo>
                <a:cubicBezTo>
                  <a:pt x="47054" y="409765"/>
                  <a:pt x="46673" y="409099"/>
                  <a:pt x="46292" y="408527"/>
                </a:cubicBezTo>
                <a:close/>
                <a:moveTo>
                  <a:pt x="39338" y="396621"/>
                </a:moveTo>
                <a:lnTo>
                  <a:pt x="33338" y="399955"/>
                </a:lnTo>
                <a:cubicBezTo>
                  <a:pt x="33719" y="400621"/>
                  <a:pt x="34004" y="401193"/>
                  <a:pt x="34385" y="401860"/>
                </a:cubicBezTo>
                <a:lnTo>
                  <a:pt x="40386" y="398526"/>
                </a:lnTo>
                <a:cubicBezTo>
                  <a:pt x="40100" y="397955"/>
                  <a:pt x="39719" y="397288"/>
                  <a:pt x="39338" y="396621"/>
                </a:cubicBezTo>
                <a:close/>
                <a:moveTo>
                  <a:pt x="48768" y="412433"/>
                </a:moveTo>
                <a:lnTo>
                  <a:pt x="42958" y="416147"/>
                </a:lnTo>
                <a:cubicBezTo>
                  <a:pt x="43339" y="416719"/>
                  <a:pt x="43720" y="417386"/>
                  <a:pt x="44196" y="417957"/>
                </a:cubicBezTo>
                <a:lnTo>
                  <a:pt x="50006" y="414242"/>
                </a:lnTo>
                <a:cubicBezTo>
                  <a:pt x="49530" y="413671"/>
                  <a:pt x="49149" y="413004"/>
                  <a:pt x="48768" y="412433"/>
                </a:cubicBezTo>
                <a:close/>
                <a:moveTo>
                  <a:pt x="29242" y="376047"/>
                </a:moveTo>
                <a:lnTo>
                  <a:pt x="22955" y="378809"/>
                </a:lnTo>
                <a:cubicBezTo>
                  <a:pt x="23241" y="379476"/>
                  <a:pt x="23527" y="380143"/>
                  <a:pt x="23813" y="380810"/>
                </a:cubicBezTo>
                <a:lnTo>
                  <a:pt x="30099" y="377952"/>
                </a:lnTo>
                <a:cubicBezTo>
                  <a:pt x="29813" y="377381"/>
                  <a:pt x="29528" y="376714"/>
                  <a:pt x="29242" y="376047"/>
                </a:cubicBezTo>
                <a:close/>
                <a:moveTo>
                  <a:pt x="51245" y="416242"/>
                </a:moveTo>
                <a:lnTo>
                  <a:pt x="45530" y="420053"/>
                </a:lnTo>
                <a:cubicBezTo>
                  <a:pt x="45911" y="420624"/>
                  <a:pt x="46387" y="421291"/>
                  <a:pt x="46768" y="421862"/>
                </a:cubicBezTo>
                <a:lnTo>
                  <a:pt x="52483" y="418052"/>
                </a:lnTo>
                <a:cubicBezTo>
                  <a:pt x="52102" y="417481"/>
                  <a:pt x="51721" y="416909"/>
                  <a:pt x="51245" y="416242"/>
                </a:cubicBezTo>
                <a:close/>
                <a:moveTo>
                  <a:pt x="31052" y="380238"/>
                </a:moveTo>
                <a:lnTo>
                  <a:pt x="24765" y="383191"/>
                </a:lnTo>
                <a:cubicBezTo>
                  <a:pt x="25051" y="383858"/>
                  <a:pt x="25337" y="384524"/>
                  <a:pt x="25718" y="385191"/>
                </a:cubicBezTo>
                <a:lnTo>
                  <a:pt x="32004" y="382238"/>
                </a:lnTo>
                <a:cubicBezTo>
                  <a:pt x="31718" y="381571"/>
                  <a:pt x="31433" y="380905"/>
                  <a:pt x="31052" y="380238"/>
                </a:cubicBezTo>
                <a:close/>
                <a:moveTo>
                  <a:pt x="33052" y="384429"/>
                </a:moveTo>
                <a:lnTo>
                  <a:pt x="26861" y="387477"/>
                </a:lnTo>
                <a:cubicBezTo>
                  <a:pt x="27146" y="388144"/>
                  <a:pt x="27527" y="388811"/>
                  <a:pt x="27813" y="389382"/>
                </a:cubicBezTo>
                <a:lnTo>
                  <a:pt x="34004" y="386334"/>
                </a:lnTo>
                <a:cubicBezTo>
                  <a:pt x="33719" y="385667"/>
                  <a:pt x="33338" y="385096"/>
                  <a:pt x="33052" y="384429"/>
                </a:cubicBezTo>
                <a:close/>
                <a:moveTo>
                  <a:pt x="35052" y="388525"/>
                </a:moveTo>
                <a:lnTo>
                  <a:pt x="28861" y="391668"/>
                </a:lnTo>
                <a:cubicBezTo>
                  <a:pt x="29147" y="392335"/>
                  <a:pt x="29528" y="393002"/>
                  <a:pt x="29813" y="393573"/>
                </a:cubicBezTo>
                <a:lnTo>
                  <a:pt x="36005" y="390430"/>
                </a:lnTo>
                <a:cubicBezTo>
                  <a:pt x="35719" y="389858"/>
                  <a:pt x="35433" y="389192"/>
                  <a:pt x="35052" y="388525"/>
                </a:cubicBezTo>
                <a:close/>
                <a:moveTo>
                  <a:pt x="37148" y="392621"/>
                </a:moveTo>
                <a:lnTo>
                  <a:pt x="31052" y="395859"/>
                </a:lnTo>
                <a:cubicBezTo>
                  <a:pt x="31433" y="396526"/>
                  <a:pt x="31718" y="397097"/>
                  <a:pt x="32099" y="397764"/>
                </a:cubicBezTo>
                <a:lnTo>
                  <a:pt x="38195" y="394525"/>
                </a:lnTo>
                <a:cubicBezTo>
                  <a:pt x="37910" y="393859"/>
                  <a:pt x="37529" y="393192"/>
                  <a:pt x="37148" y="392621"/>
                </a:cubicBezTo>
                <a:close/>
                <a:moveTo>
                  <a:pt x="83153" y="455295"/>
                </a:moveTo>
                <a:lnTo>
                  <a:pt x="78296" y="460153"/>
                </a:lnTo>
                <a:cubicBezTo>
                  <a:pt x="78772" y="460629"/>
                  <a:pt x="79343" y="461201"/>
                  <a:pt x="79820" y="461677"/>
                </a:cubicBezTo>
                <a:lnTo>
                  <a:pt x="84677" y="456819"/>
                </a:lnTo>
                <a:cubicBezTo>
                  <a:pt x="84201" y="456343"/>
                  <a:pt x="83725" y="455866"/>
                  <a:pt x="83153" y="455295"/>
                </a:cubicBezTo>
                <a:close/>
                <a:moveTo>
                  <a:pt x="70676" y="441865"/>
                </a:moveTo>
                <a:lnTo>
                  <a:pt x="65532" y="446342"/>
                </a:lnTo>
                <a:cubicBezTo>
                  <a:pt x="66008" y="446913"/>
                  <a:pt x="66485" y="447389"/>
                  <a:pt x="66961" y="447961"/>
                </a:cubicBezTo>
                <a:lnTo>
                  <a:pt x="72104" y="443484"/>
                </a:lnTo>
                <a:cubicBezTo>
                  <a:pt x="71724" y="442913"/>
                  <a:pt x="71247" y="442436"/>
                  <a:pt x="70676" y="441865"/>
                </a:cubicBezTo>
                <a:close/>
                <a:moveTo>
                  <a:pt x="67723" y="438340"/>
                </a:moveTo>
                <a:lnTo>
                  <a:pt x="62484" y="442722"/>
                </a:lnTo>
                <a:cubicBezTo>
                  <a:pt x="62960" y="443294"/>
                  <a:pt x="63437" y="443865"/>
                  <a:pt x="63913" y="444341"/>
                </a:cubicBezTo>
                <a:lnTo>
                  <a:pt x="69152" y="439960"/>
                </a:lnTo>
                <a:cubicBezTo>
                  <a:pt x="68675" y="439388"/>
                  <a:pt x="68199" y="438912"/>
                  <a:pt x="67723" y="438340"/>
                </a:cubicBezTo>
                <a:close/>
                <a:moveTo>
                  <a:pt x="73724" y="445294"/>
                </a:moveTo>
                <a:lnTo>
                  <a:pt x="68580" y="449866"/>
                </a:lnTo>
                <a:cubicBezTo>
                  <a:pt x="69056" y="450437"/>
                  <a:pt x="69533" y="451009"/>
                  <a:pt x="70009" y="451485"/>
                </a:cubicBezTo>
                <a:lnTo>
                  <a:pt x="75057" y="446913"/>
                </a:lnTo>
                <a:cubicBezTo>
                  <a:pt x="74676" y="446342"/>
                  <a:pt x="74200" y="445770"/>
                  <a:pt x="73724" y="445294"/>
                </a:cubicBezTo>
                <a:close/>
                <a:moveTo>
                  <a:pt x="53816" y="420053"/>
                </a:moveTo>
                <a:lnTo>
                  <a:pt x="48197" y="423958"/>
                </a:lnTo>
                <a:cubicBezTo>
                  <a:pt x="48578" y="424529"/>
                  <a:pt x="49054" y="425196"/>
                  <a:pt x="49435" y="425767"/>
                </a:cubicBezTo>
                <a:lnTo>
                  <a:pt x="55055" y="421767"/>
                </a:lnTo>
                <a:cubicBezTo>
                  <a:pt x="54674" y="421196"/>
                  <a:pt x="54293" y="420624"/>
                  <a:pt x="53816" y="420053"/>
                </a:cubicBezTo>
                <a:close/>
                <a:moveTo>
                  <a:pt x="270415" y="533495"/>
                </a:moveTo>
                <a:cubicBezTo>
                  <a:pt x="269939" y="533495"/>
                  <a:pt x="269462" y="533495"/>
                  <a:pt x="268986" y="533495"/>
                </a:cubicBezTo>
                <a:lnTo>
                  <a:pt x="268986" y="540068"/>
                </a:lnTo>
                <a:cubicBezTo>
                  <a:pt x="269367" y="540068"/>
                  <a:pt x="269653" y="540068"/>
                  <a:pt x="270034" y="540068"/>
                </a:cubicBezTo>
                <a:cubicBezTo>
                  <a:pt x="270415" y="540068"/>
                  <a:pt x="270796" y="540068"/>
                  <a:pt x="271177" y="540068"/>
                </a:cubicBezTo>
                <a:lnTo>
                  <a:pt x="271177" y="533495"/>
                </a:lnTo>
                <a:cubicBezTo>
                  <a:pt x="270891" y="533495"/>
                  <a:pt x="270605" y="533495"/>
                  <a:pt x="270415" y="533495"/>
                </a:cubicBezTo>
                <a:close/>
                <a:moveTo>
                  <a:pt x="76867" y="448723"/>
                </a:moveTo>
                <a:lnTo>
                  <a:pt x="71819" y="453390"/>
                </a:lnTo>
                <a:cubicBezTo>
                  <a:pt x="72295" y="453866"/>
                  <a:pt x="72771" y="454438"/>
                  <a:pt x="73247" y="455009"/>
                </a:cubicBezTo>
                <a:lnTo>
                  <a:pt x="78296" y="450342"/>
                </a:lnTo>
                <a:cubicBezTo>
                  <a:pt x="77819" y="449770"/>
                  <a:pt x="77343" y="449199"/>
                  <a:pt x="76867" y="448723"/>
                </a:cubicBezTo>
                <a:close/>
                <a:moveTo>
                  <a:pt x="64866" y="434721"/>
                </a:moveTo>
                <a:lnTo>
                  <a:pt x="59531" y="439103"/>
                </a:lnTo>
                <a:cubicBezTo>
                  <a:pt x="60008" y="439674"/>
                  <a:pt x="60389" y="440246"/>
                  <a:pt x="60865" y="440817"/>
                </a:cubicBezTo>
                <a:lnTo>
                  <a:pt x="66199" y="436436"/>
                </a:lnTo>
                <a:cubicBezTo>
                  <a:pt x="65723" y="435864"/>
                  <a:pt x="65342" y="435292"/>
                  <a:pt x="64866" y="434721"/>
                </a:cubicBezTo>
                <a:close/>
                <a:moveTo>
                  <a:pt x="56483" y="423767"/>
                </a:moveTo>
                <a:lnTo>
                  <a:pt x="50864" y="427863"/>
                </a:lnTo>
                <a:cubicBezTo>
                  <a:pt x="51340" y="428435"/>
                  <a:pt x="51721" y="429006"/>
                  <a:pt x="52102" y="429578"/>
                </a:cubicBezTo>
                <a:lnTo>
                  <a:pt x="57722" y="425482"/>
                </a:lnTo>
                <a:cubicBezTo>
                  <a:pt x="57341" y="425006"/>
                  <a:pt x="56960" y="424434"/>
                  <a:pt x="56483" y="423767"/>
                </a:cubicBezTo>
                <a:close/>
                <a:moveTo>
                  <a:pt x="59246" y="427482"/>
                </a:moveTo>
                <a:lnTo>
                  <a:pt x="53721" y="431578"/>
                </a:lnTo>
                <a:cubicBezTo>
                  <a:pt x="54102" y="432149"/>
                  <a:pt x="54578" y="432721"/>
                  <a:pt x="55055" y="433292"/>
                </a:cubicBezTo>
                <a:lnTo>
                  <a:pt x="60579" y="429101"/>
                </a:lnTo>
                <a:cubicBezTo>
                  <a:pt x="60103" y="428625"/>
                  <a:pt x="59627" y="428149"/>
                  <a:pt x="59246" y="427482"/>
                </a:cubicBezTo>
                <a:close/>
                <a:moveTo>
                  <a:pt x="62008" y="431197"/>
                </a:moveTo>
                <a:lnTo>
                  <a:pt x="56579" y="435483"/>
                </a:lnTo>
                <a:cubicBezTo>
                  <a:pt x="57055" y="436055"/>
                  <a:pt x="57436" y="436626"/>
                  <a:pt x="57912" y="437198"/>
                </a:cubicBezTo>
                <a:lnTo>
                  <a:pt x="63341" y="433007"/>
                </a:lnTo>
                <a:cubicBezTo>
                  <a:pt x="62865" y="432340"/>
                  <a:pt x="62484" y="431768"/>
                  <a:pt x="62008" y="431197"/>
                </a:cubicBezTo>
                <a:close/>
                <a:moveTo>
                  <a:pt x="80010" y="452057"/>
                </a:moveTo>
                <a:lnTo>
                  <a:pt x="75057" y="456819"/>
                </a:lnTo>
                <a:cubicBezTo>
                  <a:pt x="75533" y="457295"/>
                  <a:pt x="76105" y="457867"/>
                  <a:pt x="76581" y="458343"/>
                </a:cubicBezTo>
                <a:lnTo>
                  <a:pt x="81534" y="453581"/>
                </a:lnTo>
                <a:cubicBezTo>
                  <a:pt x="80963" y="453104"/>
                  <a:pt x="80486" y="452533"/>
                  <a:pt x="80010" y="452057"/>
                </a:cubicBezTo>
                <a:close/>
                <a:moveTo>
                  <a:pt x="9335" y="305562"/>
                </a:moveTo>
                <a:lnTo>
                  <a:pt x="2477" y="306515"/>
                </a:lnTo>
                <a:cubicBezTo>
                  <a:pt x="2572" y="307277"/>
                  <a:pt x="2667" y="307943"/>
                  <a:pt x="2762" y="308610"/>
                </a:cubicBezTo>
                <a:lnTo>
                  <a:pt x="9620" y="307658"/>
                </a:lnTo>
                <a:cubicBezTo>
                  <a:pt x="9525" y="306991"/>
                  <a:pt x="9430" y="306324"/>
                  <a:pt x="9335" y="305562"/>
                </a:cubicBezTo>
                <a:close/>
                <a:moveTo>
                  <a:pt x="8287" y="296418"/>
                </a:moveTo>
                <a:lnTo>
                  <a:pt x="1334" y="297180"/>
                </a:lnTo>
                <a:cubicBezTo>
                  <a:pt x="1429" y="297942"/>
                  <a:pt x="1524" y="298609"/>
                  <a:pt x="1619" y="299371"/>
                </a:cubicBezTo>
                <a:lnTo>
                  <a:pt x="8573" y="298609"/>
                </a:lnTo>
                <a:cubicBezTo>
                  <a:pt x="8477" y="297847"/>
                  <a:pt x="8382" y="297180"/>
                  <a:pt x="8287" y="296418"/>
                </a:cubicBezTo>
                <a:close/>
                <a:moveTo>
                  <a:pt x="8763" y="300990"/>
                </a:moveTo>
                <a:lnTo>
                  <a:pt x="1905" y="301847"/>
                </a:lnTo>
                <a:cubicBezTo>
                  <a:pt x="2000" y="302609"/>
                  <a:pt x="2096" y="303276"/>
                  <a:pt x="2191" y="304038"/>
                </a:cubicBezTo>
                <a:lnTo>
                  <a:pt x="9049" y="303181"/>
                </a:lnTo>
                <a:cubicBezTo>
                  <a:pt x="8954" y="302419"/>
                  <a:pt x="8858" y="301752"/>
                  <a:pt x="8763" y="300990"/>
                </a:cubicBezTo>
                <a:close/>
                <a:moveTo>
                  <a:pt x="10001" y="310134"/>
                </a:moveTo>
                <a:lnTo>
                  <a:pt x="3143" y="311277"/>
                </a:lnTo>
                <a:cubicBezTo>
                  <a:pt x="3239" y="312039"/>
                  <a:pt x="3334" y="312706"/>
                  <a:pt x="3524" y="313373"/>
                </a:cubicBezTo>
                <a:lnTo>
                  <a:pt x="10383" y="312325"/>
                </a:lnTo>
                <a:cubicBezTo>
                  <a:pt x="10192" y="311563"/>
                  <a:pt x="10097" y="310801"/>
                  <a:pt x="10001" y="310134"/>
                </a:cubicBezTo>
                <a:close/>
                <a:moveTo>
                  <a:pt x="10763" y="314611"/>
                </a:moveTo>
                <a:lnTo>
                  <a:pt x="3905" y="315849"/>
                </a:lnTo>
                <a:cubicBezTo>
                  <a:pt x="4001" y="316516"/>
                  <a:pt x="4191" y="317278"/>
                  <a:pt x="4286" y="317944"/>
                </a:cubicBezTo>
                <a:lnTo>
                  <a:pt x="11144" y="316706"/>
                </a:lnTo>
                <a:cubicBezTo>
                  <a:pt x="10954" y="316040"/>
                  <a:pt x="10859" y="315373"/>
                  <a:pt x="10763" y="314611"/>
                </a:cubicBezTo>
                <a:close/>
                <a:moveTo>
                  <a:pt x="7906" y="291846"/>
                </a:moveTo>
                <a:lnTo>
                  <a:pt x="953" y="292417"/>
                </a:lnTo>
                <a:cubicBezTo>
                  <a:pt x="1048" y="293084"/>
                  <a:pt x="1048" y="293846"/>
                  <a:pt x="1143" y="294608"/>
                </a:cubicBezTo>
                <a:lnTo>
                  <a:pt x="8096" y="294037"/>
                </a:lnTo>
                <a:cubicBezTo>
                  <a:pt x="8001" y="293275"/>
                  <a:pt x="7906" y="292608"/>
                  <a:pt x="7906" y="291846"/>
                </a:cubicBezTo>
                <a:close/>
                <a:moveTo>
                  <a:pt x="11525" y="319183"/>
                </a:moveTo>
                <a:lnTo>
                  <a:pt x="4667" y="320516"/>
                </a:lnTo>
                <a:cubicBezTo>
                  <a:pt x="4763" y="321278"/>
                  <a:pt x="4953" y="321945"/>
                  <a:pt x="5049" y="322612"/>
                </a:cubicBezTo>
                <a:lnTo>
                  <a:pt x="11906" y="321278"/>
                </a:lnTo>
                <a:cubicBezTo>
                  <a:pt x="11811" y="320611"/>
                  <a:pt x="11716" y="319850"/>
                  <a:pt x="11525" y="319183"/>
                </a:cubicBezTo>
                <a:close/>
                <a:moveTo>
                  <a:pt x="7144" y="278130"/>
                </a:moveTo>
                <a:lnTo>
                  <a:pt x="191" y="278416"/>
                </a:lnTo>
                <a:cubicBezTo>
                  <a:pt x="191" y="279178"/>
                  <a:pt x="286" y="279844"/>
                  <a:pt x="286" y="280607"/>
                </a:cubicBezTo>
                <a:lnTo>
                  <a:pt x="7239" y="280416"/>
                </a:lnTo>
                <a:cubicBezTo>
                  <a:pt x="7144" y="279559"/>
                  <a:pt x="7144" y="278892"/>
                  <a:pt x="7144" y="278130"/>
                </a:cubicBezTo>
                <a:close/>
                <a:moveTo>
                  <a:pt x="7239" y="282702"/>
                </a:moveTo>
                <a:lnTo>
                  <a:pt x="286" y="283083"/>
                </a:lnTo>
                <a:cubicBezTo>
                  <a:pt x="286" y="283845"/>
                  <a:pt x="381" y="284512"/>
                  <a:pt x="381" y="285274"/>
                </a:cubicBezTo>
                <a:lnTo>
                  <a:pt x="7334" y="284893"/>
                </a:lnTo>
                <a:cubicBezTo>
                  <a:pt x="7334" y="284131"/>
                  <a:pt x="7334" y="283464"/>
                  <a:pt x="7239" y="282702"/>
                </a:cubicBezTo>
                <a:close/>
                <a:moveTo>
                  <a:pt x="7525" y="287274"/>
                </a:moveTo>
                <a:lnTo>
                  <a:pt x="572" y="287750"/>
                </a:lnTo>
                <a:cubicBezTo>
                  <a:pt x="572" y="288512"/>
                  <a:pt x="667" y="289179"/>
                  <a:pt x="667" y="289941"/>
                </a:cubicBezTo>
                <a:lnTo>
                  <a:pt x="7620" y="289465"/>
                </a:lnTo>
                <a:cubicBezTo>
                  <a:pt x="7620" y="288703"/>
                  <a:pt x="7620" y="288036"/>
                  <a:pt x="7525" y="287274"/>
                </a:cubicBezTo>
                <a:close/>
                <a:moveTo>
                  <a:pt x="19431" y="350330"/>
                </a:moveTo>
                <a:lnTo>
                  <a:pt x="12859" y="352425"/>
                </a:lnTo>
                <a:cubicBezTo>
                  <a:pt x="13049" y="353092"/>
                  <a:pt x="13335" y="353759"/>
                  <a:pt x="13526" y="354521"/>
                </a:cubicBezTo>
                <a:lnTo>
                  <a:pt x="20098" y="352330"/>
                </a:lnTo>
                <a:cubicBezTo>
                  <a:pt x="19908" y="351663"/>
                  <a:pt x="19622" y="350996"/>
                  <a:pt x="19431" y="350330"/>
                </a:cubicBezTo>
                <a:close/>
                <a:moveTo>
                  <a:pt x="20860" y="354711"/>
                </a:moveTo>
                <a:lnTo>
                  <a:pt x="14288" y="356997"/>
                </a:lnTo>
                <a:cubicBezTo>
                  <a:pt x="14478" y="357664"/>
                  <a:pt x="14764" y="358331"/>
                  <a:pt x="14954" y="358997"/>
                </a:cubicBezTo>
                <a:lnTo>
                  <a:pt x="21527" y="356711"/>
                </a:lnTo>
                <a:cubicBezTo>
                  <a:pt x="21336" y="356044"/>
                  <a:pt x="21146" y="355378"/>
                  <a:pt x="20860" y="354711"/>
                </a:cubicBezTo>
                <a:close/>
                <a:moveTo>
                  <a:pt x="25622" y="367570"/>
                </a:moveTo>
                <a:lnTo>
                  <a:pt x="19241" y="370142"/>
                </a:lnTo>
                <a:cubicBezTo>
                  <a:pt x="19526" y="370808"/>
                  <a:pt x="19812" y="371475"/>
                  <a:pt x="20003" y="372142"/>
                </a:cubicBezTo>
                <a:lnTo>
                  <a:pt x="26480" y="369570"/>
                </a:lnTo>
                <a:cubicBezTo>
                  <a:pt x="26194" y="368903"/>
                  <a:pt x="25908" y="368236"/>
                  <a:pt x="25622" y="367570"/>
                </a:cubicBezTo>
                <a:close/>
                <a:moveTo>
                  <a:pt x="22384" y="358997"/>
                </a:moveTo>
                <a:lnTo>
                  <a:pt x="15907" y="361379"/>
                </a:lnTo>
                <a:cubicBezTo>
                  <a:pt x="16097" y="362045"/>
                  <a:pt x="16383" y="362712"/>
                  <a:pt x="16669" y="363379"/>
                </a:cubicBezTo>
                <a:lnTo>
                  <a:pt x="23146" y="360998"/>
                </a:lnTo>
                <a:cubicBezTo>
                  <a:pt x="22860" y="360331"/>
                  <a:pt x="22670" y="359664"/>
                  <a:pt x="22384" y="358997"/>
                </a:cubicBezTo>
                <a:close/>
                <a:moveTo>
                  <a:pt x="24003" y="363284"/>
                </a:moveTo>
                <a:lnTo>
                  <a:pt x="17526" y="365760"/>
                </a:lnTo>
                <a:cubicBezTo>
                  <a:pt x="17812" y="366427"/>
                  <a:pt x="18002" y="367094"/>
                  <a:pt x="18288" y="367760"/>
                </a:cubicBezTo>
                <a:lnTo>
                  <a:pt x="24765" y="365284"/>
                </a:lnTo>
                <a:cubicBezTo>
                  <a:pt x="24479" y="364617"/>
                  <a:pt x="24289" y="363950"/>
                  <a:pt x="24003" y="363284"/>
                </a:cubicBezTo>
                <a:close/>
                <a:moveTo>
                  <a:pt x="18098" y="345948"/>
                </a:moveTo>
                <a:lnTo>
                  <a:pt x="11430" y="347948"/>
                </a:lnTo>
                <a:cubicBezTo>
                  <a:pt x="11621" y="348615"/>
                  <a:pt x="11811" y="349282"/>
                  <a:pt x="12002" y="350044"/>
                </a:cubicBezTo>
                <a:lnTo>
                  <a:pt x="18669" y="348044"/>
                </a:lnTo>
                <a:cubicBezTo>
                  <a:pt x="18479" y="347282"/>
                  <a:pt x="18288" y="346615"/>
                  <a:pt x="18098" y="345948"/>
                </a:cubicBezTo>
                <a:close/>
                <a:moveTo>
                  <a:pt x="14478" y="332613"/>
                </a:moveTo>
                <a:lnTo>
                  <a:pt x="7716" y="334328"/>
                </a:lnTo>
                <a:cubicBezTo>
                  <a:pt x="7906" y="334994"/>
                  <a:pt x="8096" y="335756"/>
                  <a:pt x="8192" y="336423"/>
                </a:cubicBezTo>
                <a:lnTo>
                  <a:pt x="14954" y="334709"/>
                </a:lnTo>
                <a:cubicBezTo>
                  <a:pt x="14859" y="334042"/>
                  <a:pt x="14669" y="333375"/>
                  <a:pt x="14478" y="332613"/>
                </a:cubicBezTo>
                <a:close/>
                <a:moveTo>
                  <a:pt x="13430" y="328136"/>
                </a:moveTo>
                <a:lnTo>
                  <a:pt x="6668" y="329660"/>
                </a:lnTo>
                <a:cubicBezTo>
                  <a:pt x="6858" y="330422"/>
                  <a:pt x="6953" y="331089"/>
                  <a:pt x="7144" y="331756"/>
                </a:cubicBezTo>
                <a:lnTo>
                  <a:pt x="13907" y="330232"/>
                </a:lnTo>
                <a:cubicBezTo>
                  <a:pt x="13716" y="329565"/>
                  <a:pt x="13621" y="328898"/>
                  <a:pt x="13430" y="328136"/>
                </a:cubicBezTo>
                <a:close/>
                <a:moveTo>
                  <a:pt x="12478" y="323660"/>
                </a:moveTo>
                <a:lnTo>
                  <a:pt x="5715" y="325088"/>
                </a:lnTo>
                <a:cubicBezTo>
                  <a:pt x="5906" y="325755"/>
                  <a:pt x="6001" y="326517"/>
                  <a:pt x="6191" y="327184"/>
                </a:cubicBezTo>
                <a:lnTo>
                  <a:pt x="12954" y="325755"/>
                </a:lnTo>
                <a:cubicBezTo>
                  <a:pt x="12764" y="325088"/>
                  <a:pt x="12573" y="324326"/>
                  <a:pt x="12478" y="323660"/>
                </a:cubicBezTo>
                <a:close/>
                <a:moveTo>
                  <a:pt x="15621" y="337090"/>
                </a:moveTo>
                <a:lnTo>
                  <a:pt x="8858" y="338900"/>
                </a:lnTo>
                <a:cubicBezTo>
                  <a:pt x="9049" y="339566"/>
                  <a:pt x="9239" y="340233"/>
                  <a:pt x="9430" y="340995"/>
                </a:cubicBezTo>
                <a:lnTo>
                  <a:pt x="16193" y="339185"/>
                </a:lnTo>
                <a:cubicBezTo>
                  <a:pt x="16002" y="338423"/>
                  <a:pt x="15812" y="337757"/>
                  <a:pt x="15621" y="337090"/>
                </a:cubicBezTo>
                <a:close/>
                <a:moveTo>
                  <a:pt x="16764" y="341567"/>
                </a:moveTo>
                <a:lnTo>
                  <a:pt x="10097" y="343471"/>
                </a:lnTo>
                <a:cubicBezTo>
                  <a:pt x="10287" y="344138"/>
                  <a:pt x="10478" y="344900"/>
                  <a:pt x="10668" y="345567"/>
                </a:cubicBezTo>
                <a:lnTo>
                  <a:pt x="17336" y="343662"/>
                </a:lnTo>
                <a:cubicBezTo>
                  <a:pt x="17241" y="342900"/>
                  <a:pt x="16955" y="342233"/>
                  <a:pt x="16764" y="341567"/>
                </a:cubicBezTo>
                <a:close/>
                <a:moveTo>
                  <a:pt x="27337" y="371856"/>
                </a:moveTo>
                <a:lnTo>
                  <a:pt x="20955" y="374523"/>
                </a:lnTo>
                <a:cubicBezTo>
                  <a:pt x="21241" y="375190"/>
                  <a:pt x="21527" y="375857"/>
                  <a:pt x="21812" y="376523"/>
                </a:cubicBezTo>
                <a:lnTo>
                  <a:pt x="28194" y="373761"/>
                </a:lnTo>
                <a:cubicBezTo>
                  <a:pt x="27908" y="373190"/>
                  <a:pt x="27623" y="372523"/>
                  <a:pt x="27337" y="371856"/>
                </a:cubicBezTo>
                <a:close/>
                <a:moveTo>
                  <a:pt x="200787" y="524161"/>
                </a:moveTo>
                <a:lnTo>
                  <a:pt x="199073" y="530638"/>
                </a:lnTo>
                <a:cubicBezTo>
                  <a:pt x="199739" y="530828"/>
                  <a:pt x="200501" y="531019"/>
                  <a:pt x="201168" y="531209"/>
                </a:cubicBezTo>
                <a:lnTo>
                  <a:pt x="202883" y="524828"/>
                </a:lnTo>
                <a:cubicBezTo>
                  <a:pt x="202216" y="524542"/>
                  <a:pt x="201454" y="524351"/>
                  <a:pt x="200787" y="524161"/>
                </a:cubicBezTo>
                <a:close/>
                <a:moveTo>
                  <a:pt x="205264" y="525304"/>
                </a:moveTo>
                <a:lnTo>
                  <a:pt x="203645" y="531781"/>
                </a:lnTo>
                <a:cubicBezTo>
                  <a:pt x="204311" y="531971"/>
                  <a:pt x="205074" y="532162"/>
                  <a:pt x="205740" y="532257"/>
                </a:cubicBezTo>
                <a:lnTo>
                  <a:pt x="207359" y="525780"/>
                </a:lnTo>
                <a:cubicBezTo>
                  <a:pt x="206693" y="525685"/>
                  <a:pt x="205931" y="525494"/>
                  <a:pt x="205264" y="525304"/>
                </a:cubicBezTo>
                <a:close/>
                <a:moveTo>
                  <a:pt x="214217" y="527399"/>
                </a:moveTo>
                <a:lnTo>
                  <a:pt x="212884" y="533876"/>
                </a:lnTo>
                <a:cubicBezTo>
                  <a:pt x="213551" y="534067"/>
                  <a:pt x="214313" y="534257"/>
                  <a:pt x="214979" y="534353"/>
                </a:cubicBezTo>
                <a:lnTo>
                  <a:pt x="216313" y="527876"/>
                </a:lnTo>
                <a:cubicBezTo>
                  <a:pt x="215646" y="527780"/>
                  <a:pt x="214884" y="527590"/>
                  <a:pt x="214217" y="527399"/>
                </a:cubicBezTo>
                <a:close/>
                <a:moveTo>
                  <a:pt x="209741" y="526447"/>
                </a:moveTo>
                <a:lnTo>
                  <a:pt x="208217" y="532924"/>
                </a:lnTo>
                <a:cubicBezTo>
                  <a:pt x="208883" y="533114"/>
                  <a:pt x="209645" y="533305"/>
                  <a:pt x="210312" y="533400"/>
                </a:cubicBezTo>
                <a:lnTo>
                  <a:pt x="211836" y="526923"/>
                </a:lnTo>
                <a:cubicBezTo>
                  <a:pt x="211074" y="526732"/>
                  <a:pt x="210408" y="526542"/>
                  <a:pt x="209741" y="526447"/>
                </a:cubicBezTo>
                <a:close/>
                <a:moveTo>
                  <a:pt x="196406" y="522923"/>
                </a:moveTo>
                <a:lnTo>
                  <a:pt x="194596" y="529304"/>
                </a:lnTo>
                <a:cubicBezTo>
                  <a:pt x="195263" y="529495"/>
                  <a:pt x="196025" y="529685"/>
                  <a:pt x="196691" y="529876"/>
                </a:cubicBezTo>
                <a:lnTo>
                  <a:pt x="198501" y="523494"/>
                </a:lnTo>
                <a:cubicBezTo>
                  <a:pt x="197739" y="523303"/>
                  <a:pt x="197072" y="523113"/>
                  <a:pt x="196406" y="522923"/>
                </a:cubicBezTo>
                <a:close/>
                <a:moveTo>
                  <a:pt x="178975" y="517112"/>
                </a:moveTo>
                <a:lnTo>
                  <a:pt x="176689" y="523399"/>
                </a:lnTo>
                <a:cubicBezTo>
                  <a:pt x="177356" y="523685"/>
                  <a:pt x="178022" y="523875"/>
                  <a:pt x="178689" y="524161"/>
                </a:cubicBezTo>
                <a:lnTo>
                  <a:pt x="180975" y="517874"/>
                </a:lnTo>
                <a:cubicBezTo>
                  <a:pt x="180308" y="517589"/>
                  <a:pt x="179642" y="517398"/>
                  <a:pt x="178975" y="517112"/>
                </a:cubicBezTo>
                <a:close/>
                <a:moveTo>
                  <a:pt x="174593" y="515493"/>
                </a:moveTo>
                <a:lnTo>
                  <a:pt x="172212" y="521780"/>
                </a:lnTo>
                <a:cubicBezTo>
                  <a:pt x="172879" y="522065"/>
                  <a:pt x="173546" y="522256"/>
                  <a:pt x="174212" y="522541"/>
                </a:cubicBezTo>
                <a:lnTo>
                  <a:pt x="176594" y="516255"/>
                </a:lnTo>
                <a:cubicBezTo>
                  <a:pt x="176022" y="515969"/>
                  <a:pt x="175260" y="515779"/>
                  <a:pt x="174593" y="515493"/>
                </a:cubicBezTo>
                <a:close/>
                <a:moveTo>
                  <a:pt x="191929" y="521589"/>
                </a:moveTo>
                <a:lnTo>
                  <a:pt x="189929" y="527971"/>
                </a:lnTo>
                <a:cubicBezTo>
                  <a:pt x="190595" y="528161"/>
                  <a:pt x="191358" y="528352"/>
                  <a:pt x="192024" y="528542"/>
                </a:cubicBezTo>
                <a:lnTo>
                  <a:pt x="194025" y="522161"/>
                </a:lnTo>
                <a:cubicBezTo>
                  <a:pt x="193358" y="521970"/>
                  <a:pt x="192691" y="521780"/>
                  <a:pt x="191929" y="521589"/>
                </a:cubicBezTo>
                <a:close/>
                <a:moveTo>
                  <a:pt x="218694" y="528352"/>
                </a:moveTo>
                <a:lnTo>
                  <a:pt x="217456" y="534829"/>
                </a:lnTo>
                <a:cubicBezTo>
                  <a:pt x="218218" y="534924"/>
                  <a:pt x="218885" y="535115"/>
                  <a:pt x="219551" y="535210"/>
                </a:cubicBezTo>
                <a:lnTo>
                  <a:pt x="220790" y="528733"/>
                </a:lnTo>
                <a:cubicBezTo>
                  <a:pt x="220123" y="528637"/>
                  <a:pt x="219456" y="528542"/>
                  <a:pt x="218694" y="528352"/>
                </a:cubicBezTo>
                <a:close/>
                <a:moveTo>
                  <a:pt x="86487" y="458534"/>
                </a:moveTo>
                <a:lnTo>
                  <a:pt x="81725" y="463486"/>
                </a:lnTo>
                <a:cubicBezTo>
                  <a:pt x="82201" y="463963"/>
                  <a:pt x="82772" y="464534"/>
                  <a:pt x="83249" y="465011"/>
                </a:cubicBezTo>
                <a:lnTo>
                  <a:pt x="88011" y="460057"/>
                </a:lnTo>
                <a:cubicBezTo>
                  <a:pt x="87440" y="459581"/>
                  <a:pt x="86963" y="459105"/>
                  <a:pt x="86487" y="458534"/>
                </a:cubicBezTo>
                <a:close/>
                <a:moveTo>
                  <a:pt x="183261" y="518636"/>
                </a:moveTo>
                <a:lnTo>
                  <a:pt x="181070" y="525018"/>
                </a:lnTo>
                <a:cubicBezTo>
                  <a:pt x="181737" y="525209"/>
                  <a:pt x="182404" y="525494"/>
                  <a:pt x="183071" y="525685"/>
                </a:cubicBezTo>
                <a:lnTo>
                  <a:pt x="185261" y="519398"/>
                </a:lnTo>
                <a:cubicBezTo>
                  <a:pt x="184595" y="519112"/>
                  <a:pt x="183928" y="518922"/>
                  <a:pt x="183261" y="518636"/>
                </a:cubicBezTo>
                <a:close/>
                <a:moveTo>
                  <a:pt x="264319" y="533400"/>
                </a:moveTo>
                <a:lnTo>
                  <a:pt x="264224" y="539972"/>
                </a:lnTo>
                <a:cubicBezTo>
                  <a:pt x="264891" y="539972"/>
                  <a:pt x="265652" y="539972"/>
                  <a:pt x="266414" y="539972"/>
                </a:cubicBezTo>
                <a:lnTo>
                  <a:pt x="266510" y="533400"/>
                </a:lnTo>
                <a:cubicBezTo>
                  <a:pt x="265748" y="533400"/>
                  <a:pt x="265081" y="533400"/>
                  <a:pt x="264319" y="533400"/>
                </a:cubicBezTo>
                <a:close/>
                <a:moveTo>
                  <a:pt x="255175" y="533019"/>
                </a:moveTo>
                <a:lnTo>
                  <a:pt x="254794" y="539591"/>
                </a:lnTo>
                <a:cubicBezTo>
                  <a:pt x="255461" y="539591"/>
                  <a:pt x="256223" y="539686"/>
                  <a:pt x="256985" y="539686"/>
                </a:cubicBezTo>
                <a:lnTo>
                  <a:pt x="257366" y="533114"/>
                </a:lnTo>
                <a:cubicBezTo>
                  <a:pt x="256604" y="533114"/>
                  <a:pt x="255842" y="533019"/>
                  <a:pt x="255175" y="533019"/>
                </a:cubicBezTo>
                <a:close/>
                <a:moveTo>
                  <a:pt x="245936" y="532352"/>
                </a:moveTo>
                <a:lnTo>
                  <a:pt x="245364" y="538924"/>
                </a:lnTo>
                <a:cubicBezTo>
                  <a:pt x="246126" y="539020"/>
                  <a:pt x="246793" y="539020"/>
                  <a:pt x="247555" y="539115"/>
                </a:cubicBezTo>
                <a:lnTo>
                  <a:pt x="248126" y="532543"/>
                </a:lnTo>
                <a:cubicBezTo>
                  <a:pt x="247460" y="532448"/>
                  <a:pt x="246698" y="532352"/>
                  <a:pt x="245936" y="532352"/>
                </a:cubicBezTo>
                <a:close/>
                <a:moveTo>
                  <a:pt x="250603" y="532733"/>
                </a:moveTo>
                <a:lnTo>
                  <a:pt x="250127" y="539306"/>
                </a:lnTo>
                <a:cubicBezTo>
                  <a:pt x="250889" y="539401"/>
                  <a:pt x="251555" y="539401"/>
                  <a:pt x="252317" y="539496"/>
                </a:cubicBezTo>
                <a:lnTo>
                  <a:pt x="252794" y="532924"/>
                </a:lnTo>
                <a:cubicBezTo>
                  <a:pt x="252032" y="532828"/>
                  <a:pt x="251270" y="532733"/>
                  <a:pt x="250603" y="532733"/>
                </a:cubicBezTo>
                <a:close/>
                <a:moveTo>
                  <a:pt x="259747" y="533210"/>
                </a:moveTo>
                <a:lnTo>
                  <a:pt x="259556" y="539782"/>
                </a:lnTo>
                <a:cubicBezTo>
                  <a:pt x="260318" y="539782"/>
                  <a:pt x="260985" y="539877"/>
                  <a:pt x="261747" y="539877"/>
                </a:cubicBezTo>
                <a:lnTo>
                  <a:pt x="261938" y="533305"/>
                </a:lnTo>
                <a:cubicBezTo>
                  <a:pt x="261176" y="533305"/>
                  <a:pt x="260509" y="533210"/>
                  <a:pt x="259747" y="533210"/>
                </a:cubicBezTo>
                <a:close/>
                <a:moveTo>
                  <a:pt x="170402" y="513778"/>
                </a:moveTo>
                <a:lnTo>
                  <a:pt x="167926" y="519970"/>
                </a:lnTo>
                <a:cubicBezTo>
                  <a:pt x="168593" y="520256"/>
                  <a:pt x="169259" y="520541"/>
                  <a:pt x="169926" y="520827"/>
                </a:cubicBezTo>
                <a:lnTo>
                  <a:pt x="172403" y="514636"/>
                </a:lnTo>
                <a:cubicBezTo>
                  <a:pt x="171736" y="514350"/>
                  <a:pt x="171069" y="514064"/>
                  <a:pt x="170402" y="513778"/>
                </a:cubicBezTo>
                <a:close/>
                <a:moveTo>
                  <a:pt x="223266" y="529209"/>
                </a:moveTo>
                <a:lnTo>
                  <a:pt x="222123" y="535781"/>
                </a:lnTo>
                <a:cubicBezTo>
                  <a:pt x="222790" y="535877"/>
                  <a:pt x="223552" y="535972"/>
                  <a:pt x="224219" y="536162"/>
                </a:cubicBezTo>
                <a:lnTo>
                  <a:pt x="225362" y="529590"/>
                </a:lnTo>
                <a:cubicBezTo>
                  <a:pt x="224600" y="529495"/>
                  <a:pt x="223933" y="529399"/>
                  <a:pt x="223266" y="529209"/>
                </a:cubicBezTo>
                <a:close/>
                <a:moveTo>
                  <a:pt x="227743" y="529971"/>
                </a:moveTo>
                <a:lnTo>
                  <a:pt x="226695" y="536543"/>
                </a:lnTo>
                <a:cubicBezTo>
                  <a:pt x="227457" y="536639"/>
                  <a:pt x="228124" y="536829"/>
                  <a:pt x="228791" y="536924"/>
                </a:cubicBezTo>
                <a:lnTo>
                  <a:pt x="229838" y="530352"/>
                </a:lnTo>
                <a:cubicBezTo>
                  <a:pt x="229172" y="530257"/>
                  <a:pt x="228410" y="530066"/>
                  <a:pt x="227743" y="529971"/>
                </a:cubicBezTo>
                <a:close/>
                <a:moveTo>
                  <a:pt x="232315" y="530638"/>
                </a:moveTo>
                <a:lnTo>
                  <a:pt x="231362" y="537210"/>
                </a:lnTo>
                <a:cubicBezTo>
                  <a:pt x="232029" y="537305"/>
                  <a:pt x="232791" y="537401"/>
                  <a:pt x="233458" y="537496"/>
                </a:cubicBezTo>
                <a:lnTo>
                  <a:pt x="234410" y="530924"/>
                </a:lnTo>
                <a:cubicBezTo>
                  <a:pt x="233744" y="530924"/>
                  <a:pt x="232982" y="530828"/>
                  <a:pt x="232315" y="530638"/>
                </a:cubicBezTo>
                <a:close/>
                <a:moveTo>
                  <a:pt x="236887" y="531305"/>
                </a:moveTo>
                <a:lnTo>
                  <a:pt x="236125" y="537877"/>
                </a:lnTo>
                <a:cubicBezTo>
                  <a:pt x="236792" y="537972"/>
                  <a:pt x="237554" y="538067"/>
                  <a:pt x="238316" y="538162"/>
                </a:cubicBezTo>
                <a:lnTo>
                  <a:pt x="239078" y="531590"/>
                </a:lnTo>
                <a:cubicBezTo>
                  <a:pt x="238316" y="531495"/>
                  <a:pt x="237554" y="531400"/>
                  <a:pt x="236887" y="531305"/>
                </a:cubicBezTo>
                <a:close/>
                <a:moveTo>
                  <a:pt x="241459" y="531876"/>
                </a:moveTo>
                <a:lnTo>
                  <a:pt x="240792" y="538448"/>
                </a:lnTo>
                <a:cubicBezTo>
                  <a:pt x="241554" y="538544"/>
                  <a:pt x="242221" y="538639"/>
                  <a:pt x="242983" y="538639"/>
                </a:cubicBezTo>
                <a:lnTo>
                  <a:pt x="243650" y="532066"/>
                </a:lnTo>
                <a:cubicBezTo>
                  <a:pt x="242792" y="532066"/>
                  <a:pt x="242126" y="531971"/>
                  <a:pt x="241459" y="531876"/>
                </a:cubicBezTo>
                <a:close/>
                <a:moveTo>
                  <a:pt x="187643" y="520160"/>
                </a:moveTo>
                <a:lnTo>
                  <a:pt x="185547" y="526542"/>
                </a:lnTo>
                <a:cubicBezTo>
                  <a:pt x="186214" y="526828"/>
                  <a:pt x="186881" y="527018"/>
                  <a:pt x="187643" y="527209"/>
                </a:cubicBezTo>
                <a:lnTo>
                  <a:pt x="189738" y="520827"/>
                </a:lnTo>
                <a:cubicBezTo>
                  <a:pt x="188976" y="520636"/>
                  <a:pt x="188309" y="520351"/>
                  <a:pt x="187643" y="520160"/>
                </a:cubicBezTo>
                <a:close/>
                <a:moveTo>
                  <a:pt x="107156" y="476726"/>
                </a:moveTo>
                <a:lnTo>
                  <a:pt x="102966" y="482060"/>
                </a:lnTo>
                <a:cubicBezTo>
                  <a:pt x="103537" y="482536"/>
                  <a:pt x="104108" y="482918"/>
                  <a:pt x="104680" y="483394"/>
                </a:cubicBezTo>
                <a:lnTo>
                  <a:pt x="108871" y="478060"/>
                </a:lnTo>
                <a:cubicBezTo>
                  <a:pt x="108299" y="477679"/>
                  <a:pt x="107728" y="477203"/>
                  <a:pt x="107156" y="476726"/>
                </a:cubicBezTo>
                <a:close/>
                <a:moveTo>
                  <a:pt x="103537" y="473869"/>
                </a:moveTo>
                <a:lnTo>
                  <a:pt x="99251" y="479203"/>
                </a:lnTo>
                <a:cubicBezTo>
                  <a:pt x="99822" y="479679"/>
                  <a:pt x="100394" y="480060"/>
                  <a:pt x="100965" y="480536"/>
                </a:cubicBezTo>
                <a:lnTo>
                  <a:pt x="105251" y="475202"/>
                </a:lnTo>
                <a:cubicBezTo>
                  <a:pt x="104680" y="474821"/>
                  <a:pt x="104108" y="474345"/>
                  <a:pt x="103537" y="473869"/>
                </a:cubicBezTo>
                <a:close/>
                <a:moveTo>
                  <a:pt x="110776" y="479584"/>
                </a:moveTo>
                <a:lnTo>
                  <a:pt x="106680" y="485013"/>
                </a:lnTo>
                <a:cubicBezTo>
                  <a:pt x="107252" y="485489"/>
                  <a:pt x="107823" y="485870"/>
                  <a:pt x="108395" y="486347"/>
                </a:cubicBezTo>
                <a:lnTo>
                  <a:pt x="112491" y="480917"/>
                </a:lnTo>
                <a:cubicBezTo>
                  <a:pt x="111919" y="480441"/>
                  <a:pt x="111347" y="479965"/>
                  <a:pt x="110776" y="479584"/>
                </a:cubicBezTo>
                <a:close/>
                <a:moveTo>
                  <a:pt x="166116" y="511969"/>
                </a:moveTo>
                <a:lnTo>
                  <a:pt x="163449" y="518160"/>
                </a:lnTo>
                <a:cubicBezTo>
                  <a:pt x="164116" y="518446"/>
                  <a:pt x="164783" y="518732"/>
                  <a:pt x="165450" y="519017"/>
                </a:cubicBezTo>
                <a:lnTo>
                  <a:pt x="168116" y="512826"/>
                </a:lnTo>
                <a:cubicBezTo>
                  <a:pt x="167450" y="512540"/>
                  <a:pt x="166783" y="512255"/>
                  <a:pt x="166116" y="511969"/>
                </a:cubicBezTo>
                <a:close/>
                <a:moveTo>
                  <a:pt x="121920" y="487680"/>
                </a:moveTo>
                <a:lnTo>
                  <a:pt x="118110" y="493300"/>
                </a:lnTo>
                <a:cubicBezTo>
                  <a:pt x="118682" y="493681"/>
                  <a:pt x="119349" y="494062"/>
                  <a:pt x="119920" y="494538"/>
                </a:cubicBezTo>
                <a:lnTo>
                  <a:pt x="123730" y="488918"/>
                </a:lnTo>
                <a:cubicBezTo>
                  <a:pt x="123158" y="488442"/>
                  <a:pt x="122492" y="488061"/>
                  <a:pt x="121920" y="487680"/>
                </a:cubicBezTo>
                <a:close/>
                <a:moveTo>
                  <a:pt x="114395" y="482346"/>
                </a:moveTo>
                <a:lnTo>
                  <a:pt x="110395" y="487870"/>
                </a:lnTo>
                <a:cubicBezTo>
                  <a:pt x="110966" y="488252"/>
                  <a:pt x="111538" y="488728"/>
                  <a:pt x="112109" y="489109"/>
                </a:cubicBezTo>
                <a:lnTo>
                  <a:pt x="116110" y="483584"/>
                </a:lnTo>
                <a:cubicBezTo>
                  <a:pt x="115634" y="483203"/>
                  <a:pt x="115062" y="482727"/>
                  <a:pt x="114395" y="482346"/>
                </a:cubicBezTo>
                <a:close/>
                <a:moveTo>
                  <a:pt x="89726" y="461772"/>
                </a:moveTo>
                <a:lnTo>
                  <a:pt x="85058" y="466820"/>
                </a:lnTo>
                <a:cubicBezTo>
                  <a:pt x="85630" y="467297"/>
                  <a:pt x="86106" y="467773"/>
                  <a:pt x="86678" y="468249"/>
                </a:cubicBezTo>
                <a:lnTo>
                  <a:pt x="91345" y="463201"/>
                </a:lnTo>
                <a:cubicBezTo>
                  <a:pt x="90774" y="462724"/>
                  <a:pt x="90297" y="462248"/>
                  <a:pt x="89726" y="461772"/>
                </a:cubicBezTo>
                <a:close/>
                <a:moveTo>
                  <a:pt x="100013" y="470916"/>
                </a:moveTo>
                <a:lnTo>
                  <a:pt x="95631" y="476155"/>
                </a:lnTo>
                <a:cubicBezTo>
                  <a:pt x="96203" y="476631"/>
                  <a:pt x="96774" y="477107"/>
                  <a:pt x="97250" y="477584"/>
                </a:cubicBezTo>
                <a:lnTo>
                  <a:pt x="101632" y="472345"/>
                </a:lnTo>
                <a:cubicBezTo>
                  <a:pt x="101156" y="471869"/>
                  <a:pt x="100584" y="471392"/>
                  <a:pt x="100013" y="470916"/>
                </a:cubicBezTo>
                <a:close/>
                <a:moveTo>
                  <a:pt x="93155" y="464915"/>
                </a:moveTo>
                <a:lnTo>
                  <a:pt x="88583" y="469964"/>
                </a:lnTo>
                <a:cubicBezTo>
                  <a:pt x="89154" y="470440"/>
                  <a:pt x="89630" y="470916"/>
                  <a:pt x="90202" y="471392"/>
                </a:cubicBezTo>
                <a:lnTo>
                  <a:pt x="94774" y="466344"/>
                </a:lnTo>
                <a:cubicBezTo>
                  <a:pt x="94202" y="465868"/>
                  <a:pt x="93631" y="465391"/>
                  <a:pt x="93155" y="464915"/>
                </a:cubicBezTo>
                <a:close/>
                <a:moveTo>
                  <a:pt x="96584" y="467963"/>
                </a:moveTo>
                <a:lnTo>
                  <a:pt x="92107" y="473107"/>
                </a:lnTo>
                <a:cubicBezTo>
                  <a:pt x="92678" y="473583"/>
                  <a:pt x="93155" y="474059"/>
                  <a:pt x="93726" y="474536"/>
                </a:cubicBezTo>
                <a:lnTo>
                  <a:pt x="98203" y="469392"/>
                </a:lnTo>
                <a:cubicBezTo>
                  <a:pt x="97631" y="468916"/>
                  <a:pt x="97060" y="468440"/>
                  <a:pt x="96584" y="467963"/>
                </a:cubicBezTo>
                <a:close/>
                <a:moveTo>
                  <a:pt x="118110" y="485013"/>
                </a:moveTo>
                <a:lnTo>
                  <a:pt x="114205" y="490537"/>
                </a:lnTo>
                <a:cubicBezTo>
                  <a:pt x="114776" y="490919"/>
                  <a:pt x="115443" y="491395"/>
                  <a:pt x="116015" y="491776"/>
                </a:cubicBezTo>
                <a:lnTo>
                  <a:pt x="119920" y="486251"/>
                </a:lnTo>
                <a:cubicBezTo>
                  <a:pt x="119349" y="485870"/>
                  <a:pt x="118777" y="485394"/>
                  <a:pt x="118110" y="485013"/>
                </a:cubicBezTo>
                <a:close/>
                <a:moveTo>
                  <a:pt x="145447" y="501968"/>
                </a:moveTo>
                <a:lnTo>
                  <a:pt x="142304" y="507968"/>
                </a:lnTo>
                <a:cubicBezTo>
                  <a:pt x="142970" y="508349"/>
                  <a:pt x="143542" y="508635"/>
                  <a:pt x="144209" y="509016"/>
                </a:cubicBezTo>
                <a:lnTo>
                  <a:pt x="147352" y="503111"/>
                </a:lnTo>
                <a:cubicBezTo>
                  <a:pt x="146685" y="502634"/>
                  <a:pt x="146114" y="502348"/>
                  <a:pt x="145447" y="501968"/>
                </a:cubicBezTo>
                <a:close/>
                <a:moveTo>
                  <a:pt x="125730" y="490157"/>
                </a:moveTo>
                <a:lnTo>
                  <a:pt x="122016" y="495872"/>
                </a:lnTo>
                <a:cubicBezTo>
                  <a:pt x="122587" y="496253"/>
                  <a:pt x="123254" y="496634"/>
                  <a:pt x="123825" y="497110"/>
                </a:cubicBezTo>
                <a:lnTo>
                  <a:pt x="127540" y="491395"/>
                </a:lnTo>
                <a:cubicBezTo>
                  <a:pt x="126968" y="491014"/>
                  <a:pt x="126397" y="490633"/>
                  <a:pt x="125730" y="490157"/>
                </a:cubicBezTo>
                <a:close/>
                <a:moveTo>
                  <a:pt x="149543" y="504158"/>
                </a:moveTo>
                <a:lnTo>
                  <a:pt x="146495" y="510159"/>
                </a:lnTo>
                <a:cubicBezTo>
                  <a:pt x="147161" y="510540"/>
                  <a:pt x="147733" y="510826"/>
                  <a:pt x="148400" y="511111"/>
                </a:cubicBezTo>
                <a:lnTo>
                  <a:pt x="151448" y="505111"/>
                </a:lnTo>
                <a:cubicBezTo>
                  <a:pt x="150781" y="504825"/>
                  <a:pt x="150209" y="504444"/>
                  <a:pt x="149543" y="504158"/>
                </a:cubicBezTo>
                <a:close/>
                <a:moveTo>
                  <a:pt x="157734" y="508254"/>
                </a:moveTo>
                <a:lnTo>
                  <a:pt x="154877" y="514350"/>
                </a:lnTo>
                <a:cubicBezTo>
                  <a:pt x="155543" y="514636"/>
                  <a:pt x="156210" y="514922"/>
                  <a:pt x="156877" y="515303"/>
                </a:cubicBezTo>
                <a:lnTo>
                  <a:pt x="159734" y="509207"/>
                </a:lnTo>
                <a:cubicBezTo>
                  <a:pt x="159068" y="508826"/>
                  <a:pt x="158401" y="508540"/>
                  <a:pt x="157734" y="508254"/>
                </a:cubicBezTo>
                <a:close/>
                <a:moveTo>
                  <a:pt x="161925" y="510159"/>
                </a:moveTo>
                <a:lnTo>
                  <a:pt x="159163" y="516255"/>
                </a:lnTo>
                <a:cubicBezTo>
                  <a:pt x="159830" y="516541"/>
                  <a:pt x="160496" y="516827"/>
                  <a:pt x="161163" y="517112"/>
                </a:cubicBezTo>
                <a:lnTo>
                  <a:pt x="163925" y="511016"/>
                </a:lnTo>
                <a:cubicBezTo>
                  <a:pt x="163259" y="510731"/>
                  <a:pt x="162592" y="510445"/>
                  <a:pt x="161925" y="510159"/>
                </a:cubicBezTo>
                <a:close/>
                <a:moveTo>
                  <a:pt x="153638" y="506159"/>
                </a:moveTo>
                <a:lnTo>
                  <a:pt x="150686" y="512159"/>
                </a:lnTo>
                <a:cubicBezTo>
                  <a:pt x="151352" y="512445"/>
                  <a:pt x="151924" y="512826"/>
                  <a:pt x="152591" y="513112"/>
                </a:cubicBezTo>
                <a:lnTo>
                  <a:pt x="155543" y="507111"/>
                </a:lnTo>
                <a:cubicBezTo>
                  <a:pt x="154877" y="506825"/>
                  <a:pt x="154305" y="506540"/>
                  <a:pt x="153638" y="506159"/>
                </a:cubicBezTo>
                <a:close/>
                <a:moveTo>
                  <a:pt x="141446" y="499777"/>
                </a:moveTo>
                <a:lnTo>
                  <a:pt x="138208" y="505682"/>
                </a:lnTo>
                <a:cubicBezTo>
                  <a:pt x="138875" y="506063"/>
                  <a:pt x="139446" y="506349"/>
                  <a:pt x="140113" y="506730"/>
                </a:cubicBezTo>
                <a:lnTo>
                  <a:pt x="143351" y="500824"/>
                </a:lnTo>
                <a:cubicBezTo>
                  <a:pt x="142685" y="500444"/>
                  <a:pt x="142113" y="500062"/>
                  <a:pt x="141446" y="499777"/>
                </a:cubicBezTo>
                <a:close/>
                <a:moveTo>
                  <a:pt x="129635" y="492728"/>
                </a:moveTo>
                <a:lnTo>
                  <a:pt x="126016" y="498443"/>
                </a:lnTo>
                <a:cubicBezTo>
                  <a:pt x="126587" y="498824"/>
                  <a:pt x="127254" y="499205"/>
                  <a:pt x="127826" y="499586"/>
                </a:cubicBezTo>
                <a:lnTo>
                  <a:pt x="131445" y="493871"/>
                </a:lnTo>
                <a:cubicBezTo>
                  <a:pt x="130874" y="493490"/>
                  <a:pt x="130207" y="493109"/>
                  <a:pt x="129635" y="492728"/>
                </a:cubicBezTo>
                <a:close/>
                <a:moveTo>
                  <a:pt x="133541" y="495110"/>
                </a:moveTo>
                <a:lnTo>
                  <a:pt x="130016" y="500920"/>
                </a:lnTo>
                <a:cubicBezTo>
                  <a:pt x="130683" y="501301"/>
                  <a:pt x="131255" y="501682"/>
                  <a:pt x="131921" y="502063"/>
                </a:cubicBezTo>
                <a:lnTo>
                  <a:pt x="135446" y="496253"/>
                </a:lnTo>
                <a:cubicBezTo>
                  <a:pt x="134779" y="495872"/>
                  <a:pt x="134112" y="495490"/>
                  <a:pt x="133541" y="495110"/>
                </a:cubicBezTo>
                <a:close/>
                <a:moveTo>
                  <a:pt x="137446" y="497491"/>
                </a:moveTo>
                <a:lnTo>
                  <a:pt x="134112" y="503396"/>
                </a:lnTo>
                <a:cubicBezTo>
                  <a:pt x="134779" y="503777"/>
                  <a:pt x="135350" y="504158"/>
                  <a:pt x="136017" y="504539"/>
                </a:cubicBezTo>
                <a:lnTo>
                  <a:pt x="139351" y="498729"/>
                </a:lnTo>
                <a:cubicBezTo>
                  <a:pt x="138684" y="498253"/>
                  <a:pt x="138113" y="497872"/>
                  <a:pt x="137446" y="497491"/>
                </a:cubicBezTo>
                <a:close/>
              </a:path>
            </a:pathLst>
          </a:custGeom>
          <a:gradFill rotWithShape="1">
            <a:gsLst>
              <a:gs pos="0">
                <a:srgbClr val="00B0F0"/>
              </a:gs>
              <a:gs pos="100000">
                <a:srgbClr val="00B0F0">
                  <a:alpha val="0"/>
                </a:srgbClr>
              </a:gs>
            </a:gsLst>
            <a:lin ang="27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90" name="任意多边形: 形状 74">
            <a:extLst>
              <a:ext uri="{FF2B5EF4-FFF2-40B4-BE49-F238E27FC236}">
                <a16:creationId xmlns:a16="http://schemas.microsoft.com/office/drawing/2014/main" id="{0FFB0992-61B5-7349-B7F6-6E2F17E88E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675" y="3387725"/>
            <a:ext cx="5189538" cy="153988"/>
          </a:xfrm>
          <a:custGeom>
            <a:avLst/>
            <a:gdLst>
              <a:gd name="T0" fmla="*/ 1319784 w 1600200"/>
              <a:gd name="T1" fmla="*/ 20288 h 47625"/>
              <a:gd name="T2" fmla="*/ 1333881 w 1600200"/>
              <a:gd name="T3" fmla="*/ 28385 h 47625"/>
              <a:gd name="T4" fmla="*/ 1319784 w 1600200"/>
              <a:gd name="T5" fmla="*/ 36576 h 47625"/>
              <a:gd name="T6" fmla="*/ 1319784 w 1600200"/>
              <a:gd name="T7" fmla="*/ 20288 h 47625"/>
              <a:gd name="T8" fmla="*/ 289179 w 1600200"/>
              <a:gd name="T9" fmla="*/ 20288 h 47625"/>
              <a:gd name="T10" fmla="*/ 275082 w 1600200"/>
              <a:gd name="T11" fmla="*/ 28385 h 47625"/>
              <a:gd name="T12" fmla="*/ 289179 w 1600200"/>
              <a:gd name="T13" fmla="*/ 36576 h 47625"/>
              <a:gd name="T14" fmla="*/ 289179 w 1600200"/>
              <a:gd name="T15" fmla="*/ 20288 h 47625"/>
              <a:gd name="T16" fmla="*/ 1608963 w 1600200"/>
              <a:gd name="T17" fmla="*/ 14669 h 47625"/>
              <a:gd name="T18" fmla="*/ 1594199 w 1600200"/>
              <a:gd name="T19" fmla="*/ 0 h 47625"/>
              <a:gd name="T20" fmla="*/ 1568291 w 1600200"/>
              <a:gd name="T21" fmla="*/ 0 h 47625"/>
              <a:gd name="T22" fmla="*/ 1560861 w 1600200"/>
              <a:gd name="T23" fmla="*/ 7334 h 47625"/>
              <a:gd name="T24" fmla="*/ 1522000 w 1600200"/>
              <a:gd name="T25" fmla="*/ 7334 h 47625"/>
              <a:gd name="T26" fmla="*/ 1514570 w 1600200"/>
              <a:gd name="T27" fmla="*/ 14669 h 47625"/>
              <a:gd name="T28" fmla="*/ 1608963 w 1600200"/>
              <a:gd name="T29" fmla="*/ 14669 h 47625"/>
              <a:gd name="T30" fmla="*/ 1514665 w 1600200"/>
              <a:gd name="T31" fmla="*/ 42196 h 47625"/>
              <a:gd name="T32" fmla="*/ 1522095 w 1600200"/>
              <a:gd name="T33" fmla="*/ 49530 h 47625"/>
              <a:gd name="T34" fmla="*/ 1560957 w 1600200"/>
              <a:gd name="T35" fmla="*/ 49530 h 47625"/>
              <a:gd name="T36" fmla="*/ 1568387 w 1600200"/>
              <a:gd name="T37" fmla="*/ 56864 h 47625"/>
              <a:gd name="T38" fmla="*/ 1594294 w 1600200"/>
              <a:gd name="T39" fmla="*/ 56864 h 47625"/>
              <a:gd name="T40" fmla="*/ 1609058 w 1600200"/>
              <a:gd name="T41" fmla="*/ 42196 h 47625"/>
              <a:gd name="T42" fmla="*/ 1514665 w 1600200"/>
              <a:gd name="T43" fmla="*/ 42196 h 47625"/>
              <a:gd name="T44" fmla="*/ 94393 w 1600200"/>
              <a:gd name="T45" fmla="*/ 14669 h 47625"/>
              <a:gd name="T46" fmla="*/ 86963 w 1600200"/>
              <a:gd name="T47" fmla="*/ 7334 h 47625"/>
              <a:gd name="T48" fmla="*/ 48101 w 1600200"/>
              <a:gd name="T49" fmla="*/ 7334 h 47625"/>
              <a:gd name="T50" fmla="*/ 40672 w 1600200"/>
              <a:gd name="T51" fmla="*/ 0 h 47625"/>
              <a:gd name="T52" fmla="*/ 14764 w 1600200"/>
              <a:gd name="T53" fmla="*/ 0 h 47625"/>
              <a:gd name="T54" fmla="*/ 0 w 1600200"/>
              <a:gd name="T55" fmla="*/ 14669 h 47625"/>
              <a:gd name="T56" fmla="*/ 94393 w 1600200"/>
              <a:gd name="T57" fmla="*/ 14669 h 47625"/>
              <a:gd name="T58" fmla="*/ 95 w 1600200"/>
              <a:gd name="T59" fmla="*/ 42196 h 47625"/>
              <a:gd name="T60" fmla="*/ 14859 w 1600200"/>
              <a:gd name="T61" fmla="*/ 56864 h 47625"/>
              <a:gd name="T62" fmla="*/ 40767 w 1600200"/>
              <a:gd name="T63" fmla="*/ 56864 h 47625"/>
              <a:gd name="T64" fmla="*/ 48196 w 1600200"/>
              <a:gd name="T65" fmla="*/ 49530 h 47625"/>
              <a:gd name="T66" fmla="*/ 87058 w 1600200"/>
              <a:gd name="T67" fmla="*/ 49530 h 47625"/>
              <a:gd name="T68" fmla="*/ 94488 w 1600200"/>
              <a:gd name="T69" fmla="*/ 42196 h 47625"/>
              <a:gd name="T70" fmla="*/ 95 w 1600200"/>
              <a:gd name="T71" fmla="*/ 42196 h 47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00200" h="47625">
                <a:moveTo>
                  <a:pt x="1319784" y="20288"/>
                </a:moveTo>
                <a:lnTo>
                  <a:pt x="1333881" y="28385"/>
                </a:lnTo>
                <a:lnTo>
                  <a:pt x="1319784" y="36576"/>
                </a:lnTo>
                <a:lnTo>
                  <a:pt x="1319784" y="20288"/>
                </a:lnTo>
                <a:close/>
                <a:moveTo>
                  <a:pt x="289179" y="20288"/>
                </a:moveTo>
                <a:lnTo>
                  <a:pt x="275082" y="28385"/>
                </a:lnTo>
                <a:lnTo>
                  <a:pt x="289179" y="36576"/>
                </a:lnTo>
                <a:lnTo>
                  <a:pt x="289179" y="20288"/>
                </a:lnTo>
                <a:close/>
                <a:moveTo>
                  <a:pt x="1608963" y="14669"/>
                </a:moveTo>
                <a:lnTo>
                  <a:pt x="1594199" y="0"/>
                </a:lnTo>
                <a:lnTo>
                  <a:pt x="1568291" y="0"/>
                </a:lnTo>
                <a:lnTo>
                  <a:pt x="1560861" y="7334"/>
                </a:lnTo>
                <a:lnTo>
                  <a:pt x="1522000" y="7334"/>
                </a:lnTo>
                <a:lnTo>
                  <a:pt x="1514570" y="14669"/>
                </a:lnTo>
                <a:lnTo>
                  <a:pt x="1608963" y="14669"/>
                </a:lnTo>
                <a:close/>
                <a:moveTo>
                  <a:pt x="1514665" y="42196"/>
                </a:moveTo>
                <a:lnTo>
                  <a:pt x="1522095" y="49530"/>
                </a:lnTo>
                <a:lnTo>
                  <a:pt x="1560957" y="49530"/>
                </a:lnTo>
                <a:lnTo>
                  <a:pt x="1568387" y="56864"/>
                </a:lnTo>
                <a:lnTo>
                  <a:pt x="1594294" y="56864"/>
                </a:lnTo>
                <a:lnTo>
                  <a:pt x="1609058" y="42196"/>
                </a:lnTo>
                <a:lnTo>
                  <a:pt x="1514665" y="42196"/>
                </a:lnTo>
                <a:close/>
                <a:moveTo>
                  <a:pt x="94393" y="14669"/>
                </a:moveTo>
                <a:lnTo>
                  <a:pt x="86963" y="7334"/>
                </a:lnTo>
                <a:lnTo>
                  <a:pt x="48101" y="7334"/>
                </a:lnTo>
                <a:lnTo>
                  <a:pt x="40672" y="0"/>
                </a:lnTo>
                <a:lnTo>
                  <a:pt x="14764" y="0"/>
                </a:lnTo>
                <a:lnTo>
                  <a:pt x="0" y="14669"/>
                </a:lnTo>
                <a:lnTo>
                  <a:pt x="94393" y="14669"/>
                </a:lnTo>
                <a:close/>
                <a:moveTo>
                  <a:pt x="95" y="42196"/>
                </a:moveTo>
                <a:lnTo>
                  <a:pt x="14859" y="56864"/>
                </a:lnTo>
                <a:lnTo>
                  <a:pt x="40767" y="56864"/>
                </a:lnTo>
                <a:lnTo>
                  <a:pt x="48196" y="49530"/>
                </a:lnTo>
                <a:lnTo>
                  <a:pt x="87058" y="49530"/>
                </a:lnTo>
                <a:lnTo>
                  <a:pt x="94488" y="42196"/>
                </a:lnTo>
                <a:lnTo>
                  <a:pt x="95" y="42196"/>
                </a:lnTo>
                <a:close/>
              </a:path>
            </a:pathLst>
          </a:custGeom>
          <a:gradFill rotWithShape="1">
            <a:gsLst>
              <a:gs pos="0">
                <a:srgbClr val="00B0F0">
                  <a:alpha val="39999"/>
                </a:srgbClr>
              </a:gs>
              <a:gs pos="100000">
                <a:srgbClr val="00B0F0">
                  <a:alpha val="25000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91" name="任意多边形: 形状 75">
            <a:extLst>
              <a:ext uri="{FF2B5EF4-FFF2-40B4-BE49-F238E27FC236}">
                <a16:creationId xmlns:a16="http://schemas.microsoft.com/office/drawing/2014/main" id="{A4DB6459-6C68-5442-BCA5-8CD306B20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0963" y="2846388"/>
            <a:ext cx="3644900" cy="1265237"/>
          </a:xfrm>
          <a:custGeom>
            <a:avLst/>
            <a:gdLst>
              <a:gd name="T0" fmla="*/ 26384 w 1123950"/>
              <a:gd name="T1" fmla="*/ 78677 h 390525"/>
              <a:gd name="T2" fmla="*/ 7906 w 1123950"/>
              <a:gd name="T3" fmla="*/ 99346 h 390525"/>
              <a:gd name="T4" fmla="*/ 27908 w 1123950"/>
              <a:gd name="T5" fmla="*/ 18669 h 390525"/>
              <a:gd name="T6" fmla="*/ 35909 w 1123950"/>
              <a:gd name="T7" fmla="*/ 41339 h 390525"/>
              <a:gd name="T8" fmla="*/ 35909 w 1123950"/>
              <a:gd name="T9" fmla="*/ 41339 h 390525"/>
              <a:gd name="T10" fmla="*/ 16669 w 1123950"/>
              <a:gd name="T11" fmla="*/ 140018 h 390525"/>
              <a:gd name="T12" fmla="*/ 4858 w 1123950"/>
              <a:gd name="T13" fmla="*/ 118872 h 390525"/>
              <a:gd name="T14" fmla="*/ 190 w 1123950"/>
              <a:gd name="T15" fmla="*/ 173546 h 390525"/>
              <a:gd name="T16" fmla="*/ 15526 w 1123950"/>
              <a:gd name="T17" fmla="*/ 154877 h 390525"/>
              <a:gd name="T18" fmla="*/ 15526 w 1123950"/>
              <a:gd name="T19" fmla="*/ 154877 h 390525"/>
              <a:gd name="T20" fmla="*/ 46387 w 1123950"/>
              <a:gd name="T21" fmla="*/ 8858 h 390525"/>
              <a:gd name="T22" fmla="*/ 15907 w 1123950"/>
              <a:gd name="T23" fmla="*/ 60674 h 390525"/>
              <a:gd name="T24" fmla="*/ 1122426 w 1123950"/>
              <a:gd name="T25" fmla="*/ 99346 h 390525"/>
              <a:gd name="T26" fmla="*/ 1113663 w 1123950"/>
              <a:gd name="T27" fmla="*/ 139922 h 390525"/>
              <a:gd name="T28" fmla="*/ 1113663 w 1123950"/>
              <a:gd name="T29" fmla="*/ 139922 h 390525"/>
              <a:gd name="T30" fmla="*/ 1110710 w 1123950"/>
              <a:gd name="T31" fmla="*/ 116491 h 390525"/>
              <a:gd name="T32" fmla="*/ 1129094 w 1123950"/>
              <a:gd name="T33" fmla="*/ 153734 h 390525"/>
              <a:gd name="T34" fmla="*/ 1130332 w 1123950"/>
              <a:gd name="T35" fmla="*/ 177832 h 390525"/>
              <a:gd name="T36" fmla="*/ 1104900 w 1123950"/>
              <a:gd name="T37" fmla="*/ 82868 h 390525"/>
              <a:gd name="T38" fmla="*/ 1104900 w 1123950"/>
              <a:gd name="T39" fmla="*/ 82868 h 390525"/>
              <a:gd name="T40" fmla="*/ 1088707 w 1123950"/>
              <a:gd name="T41" fmla="*/ 22955 h 390525"/>
              <a:gd name="T42" fmla="*/ 1108139 w 1123950"/>
              <a:gd name="T43" fmla="*/ 37433 h 390525"/>
              <a:gd name="T44" fmla="*/ 1114425 w 1123950"/>
              <a:gd name="T45" fmla="*/ 60579 h 390525"/>
              <a:gd name="T46" fmla="*/ 1083945 w 1123950"/>
              <a:gd name="T47" fmla="*/ 8858 h 390525"/>
              <a:gd name="T48" fmla="*/ 1083945 w 1123950"/>
              <a:gd name="T49" fmla="*/ 8858 h 390525"/>
              <a:gd name="T50" fmla="*/ 1111282 w 1123950"/>
              <a:gd name="T51" fmla="*/ 269938 h 390525"/>
              <a:gd name="T52" fmla="*/ 1122426 w 1123950"/>
              <a:gd name="T53" fmla="*/ 291465 h 390525"/>
              <a:gd name="T54" fmla="*/ 1117949 w 1123950"/>
              <a:gd name="T55" fmla="*/ 315087 h 390525"/>
              <a:gd name="T56" fmla="*/ 1099566 w 1123950"/>
              <a:gd name="T57" fmla="*/ 330803 h 390525"/>
              <a:gd name="T58" fmla="*/ 1099566 w 1123950"/>
              <a:gd name="T59" fmla="*/ 330803 h 390525"/>
              <a:gd name="T60" fmla="*/ 1095661 w 1123950"/>
              <a:gd name="T61" fmla="*/ 345186 h 390525"/>
              <a:gd name="T62" fmla="*/ 1103757 w 1123950"/>
              <a:gd name="T63" fmla="*/ 368141 h 390525"/>
              <a:gd name="T64" fmla="*/ 1095851 w 1123950"/>
              <a:gd name="T65" fmla="*/ 390811 h 390525"/>
              <a:gd name="T66" fmla="*/ 1115854 w 1123950"/>
              <a:gd name="T67" fmla="*/ 216789 h 390525"/>
              <a:gd name="T68" fmla="*/ 1115854 w 1123950"/>
              <a:gd name="T69" fmla="*/ 216789 h 390525"/>
              <a:gd name="T70" fmla="*/ 1115092 w 1123950"/>
              <a:gd name="T71" fmla="*/ 231648 h 390525"/>
              <a:gd name="T72" fmla="*/ 1127760 w 1123950"/>
              <a:gd name="T73" fmla="*/ 252413 h 390525"/>
              <a:gd name="T74" fmla="*/ 0 w 1123950"/>
              <a:gd name="T75" fmla="*/ 212979 h 390525"/>
              <a:gd name="T76" fmla="*/ 19050 w 1123950"/>
              <a:gd name="T77" fmla="*/ 269938 h 390525"/>
              <a:gd name="T78" fmla="*/ 19050 w 1123950"/>
              <a:gd name="T79" fmla="*/ 269938 h 390525"/>
              <a:gd name="T80" fmla="*/ 26384 w 1123950"/>
              <a:gd name="T81" fmla="*/ 312134 h 390525"/>
              <a:gd name="T82" fmla="*/ 8572 w 1123950"/>
              <a:gd name="T83" fmla="*/ 295656 h 390525"/>
              <a:gd name="T84" fmla="*/ 2476 w 1123950"/>
              <a:gd name="T85" fmla="*/ 252317 h 390525"/>
              <a:gd name="T86" fmla="*/ 15240 w 1123950"/>
              <a:gd name="T87" fmla="*/ 231743 h 390525"/>
              <a:gd name="T88" fmla="*/ 15240 w 1123950"/>
              <a:gd name="T89" fmla="*/ 231743 h 390525"/>
              <a:gd name="T90" fmla="*/ 41529 w 1123950"/>
              <a:gd name="T91" fmla="*/ 367760 h 390525"/>
              <a:gd name="T92" fmla="*/ 34385 w 1123950"/>
              <a:gd name="T93" fmla="*/ 390811 h 390525"/>
              <a:gd name="T94" fmla="*/ 20859 w 1123950"/>
              <a:gd name="T95" fmla="*/ 349282 h 390525"/>
              <a:gd name="T96" fmla="*/ 29813 w 1123950"/>
              <a:gd name="T97" fmla="*/ 326708 h 390525"/>
              <a:gd name="T98" fmla="*/ 29813 w 1123950"/>
              <a:gd name="T99" fmla="*/ 326708 h 390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123950" h="390525">
                <a:moveTo>
                  <a:pt x="25432" y="82868"/>
                </a:moveTo>
                <a:lnTo>
                  <a:pt x="11525" y="79915"/>
                </a:lnTo>
                <a:cubicBezTo>
                  <a:pt x="11811" y="78581"/>
                  <a:pt x="12097" y="77153"/>
                  <a:pt x="12382" y="75724"/>
                </a:cubicBezTo>
                <a:lnTo>
                  <a:pt x="26384" y="78677"/>
                </a:lnTo>
                <a:cubicBezTo>
                  <a:pt x="26098" y="80105"/>
                  <a:pt x="25717" y="81439"/>
                  <a:pt x="25432" y="82868"/>
                </a:cubicBezTo>
                <a:close/>
                <a:moveTo>
                  <a:pt x="22765" y="97631"/>
                </a:moveTo>
                <a:lnTo>
                  <a:pt x="8572" y="95155"/>
                </a:lnTo>
                <a:cubicBezTo>
                  <a:pt x="8287" y="96583"/>
                  <a:pt x="8096" y="97917"/>
                  <a:pt x="7906" y="99346"/>
                </a:cubicBezTo>
                <a:lnTo>
                  <a:pt x="22003" y="101822"/>
                </a:lnTo>
                <a:cubicBezTo>
                  <a:pt x="22193" y="100394"/>
                  <a:pt x="22479" y="98965"/>
                  <a:pt x="22765" y="97631"/>
                </a:cubicBezTo>
                <a:close/>
                <a:moveTo>
                  <a:pt x="41529" y="23050"/>
                </a:moveTo>
                <a:lnTo>
                  <a:pt x="27908" y="18669"/>
                </a:lnTo>
                <a:cubicBezTo>
                  <a:pt x="27432" y="20003"/>
                  <a:pt x="27051" y="21431"/>
                  <a:pt x="26575" y="22765"/>
                </a:cubicBezTo>
                <a:lnTo>
                  <a:pt x="40100" y="27146"/>
                </a:lnTo>
                <a:cubicBezTo>
                  <a:pt x="40576" y="25718"/>
                  <a:pt x="41053" y="24384"/>
                  <a:pt x="41529" y="23050"/>
                </a:cubicBezTo>
                <a:close/>
                <a:moveTo>
                  <a:pt x="35909" y="41339"/>
                </a:moveTo>
                <a:lnTo>
                  <a:pt x="22098" y="37433"/>
                </a:lnTo>
                <a:cubicBezTo>
                  <a:pt x="21717" y="38862"/>
                  <a:pt x="21241" y="40196"/>
                  <a:pt x="20859" y="41529"/>
                </a:cubicBezTo>
                <a:lnTo>
                  <a:pt x="34671" y="45529"/>
                </a:lnTo>
                <a:cubicBezTo>
                  <a:pt x="35052" y="44196"/>
                  <a:pt x="35433" y="42767"/>
                  <a:pt x="35909" y="41339"/>
                </a:cubicBezTo>
                <a:close/>
                <a:moveTo>
                  <a:pt x="17145" y="135731"/>
                </a:moveTo>
                <a:lnTo>
                  <a:pt x="2953" y="134207"/>
                </a:lnTo>
                <a:cubicBezTo>
                  <a:pt x="2762" y="135636"/>
                  <a:pt x="2667" y="136970"/>
                  <a:pt x="2476" y="138494"/>
                </a:cubicBezTo>
                <a:lnTo>
                  <a:pt x="16669" y="140018"/>
                </a:lnTo>
                <a:cubicBezTo>
                  <a:pt x="16859" y="138494"/>
                  <a:pt x="17050" y="137065"/>
                  <a:pt x="17145" y="135731"/>
                </a:cubicBezTo>
                <a:close/>
                <a:moveTo>
                  <a:pt x="19621" y="116586"/>
                </a:moveTo>
                <a:lnTo>
                  <a:pt x="5429" y="114586"/>
                </a:lnTo>
                <a:cubicBezTo>
                  <a:pt x="5239" y="116015"/>
                  <a:pt x="5048" y="117348"/>
                  <a:pt x="4858" y="118872"/>
                </a:cubicBezTo>
                <a:lnTo>
                  <a:pt x="19050" y="120872"/>
                </a:lnTo>
                <a:cubicBezTo>
                  <a:pt x="19240" y="119444"/>
                  <a:pt x="19431" y="118015"/>
                  <a:pt x="19621" y="116586"/>
                </a:cubicBezTo>
                <a:close/>
                <a:moveTo>
                  <a:pt x="14478" y="174022"/>
                </a:moveTo>
                <a:lnTo>
                  <a:pt x="190" y="173546"/>
                </a:lnTo>
                <a:cubicBezTo>
                  <a:pt x="190" y="174974"/>
                  <a:pt x="95" y="176403"/>
                  <a:pt x="0" y="177832"/>
                </a:cubicBezTo>
                <a:lnTo>
                  <a:pt x="14383" y="178308"/>
                </a:lnTo>
                <a:cubicBezTo>
                  <a:pt x="14383" y="176879"/>
                  <a:pt x="14383" y="175450"/>
                  <a:pt x="14478" y="174022"/>
                </a:cubicBezTo>
                <a:close/>
                <a:moveTo>
                  <a:pt x="15526" y="154877"/>
                </a:moveTo>
                <a:lnTo>
                  <a:pt x="1143" y="153829"/>
                </a:lnTo>
                <a:cubicBezTo>
                  <a:pt x="1048" y="155258"/>
                  <a:pt x="952" y="156686"/>
                  <a:pt x="857" y="158115"/>
                </a:cubicBezTo>
                <a:lnTo>
                  <a:pt x="15145" y="159163"/>
                </a:lnTo>
                <a:cubicBezTo>
                  <a:pt x="15335" y="157639"/>
                  <a:pt x="15430" y="156210"/>
                  <a:pt x="15526" y="154877"/>
                </a:cubicBezTo>
                <a:close/>
                <a:moveTo>
                  <a:pt x="47720" y="4858"/>
                </a:moveTo>
                <a:lnTo>
                  <a:pt x="34385" y="0"/>
                </a:lnTo>
                <a:cubicBezTo>
                  <a:pt x="33909" y="1333"/>
                  <a:pt x="33433" y="2667"/>
                  <a:pt x="32956" y="4000"/>
                </a:cubicBezTo>
                <a:lnTo>
                  <a:pt x="46387" y="8858"/>
                </a:lnTo>
                <a:cubicBezTo>
                  <a:pt x="46863" y="7525"/>
                  <a:pt x="47244" y="6191"/>
                  <a:pt x="47720" y="4858"/>
                </a:cubicBezTo>
                <a:close/>
                <a:moveTo>
                  <a:pt x="30766" y="59912"/>
                </a:moveTo>
                <a:lnTo>
                  <a:pt x="16954" y="56483"/>
                </a:lnTo>
                <a:cubicBezTo>
                  <a:pt x="16573" y="57912"/>
                  <a:pt x="16288" y="59246"/>
                  <a:pt x="15907" y="60674"/>
                </a:cubicBezTo>
                <a:lnTo>
                  <a:pt x="29813" y="64199"/>
                </a:lnTo>
                <a:cubicBezTo>
                  <a:pt x="30099" y="62770"/>
                  <a:pt x="30384" y="61341"/>
                  <a:pt x="30766" y="59912"/>
                </a:cubicBezTo>
                <a:close/>
                <a:moveTo>
                  <a:pt x="1108329" y="101822"/>
                </a:moveTo>
                <a:lnTo>
                  <a:pt x="1122426" y="99346"/>
                </a:lnTo>
                <a:cubicBezTo>
                  <a:pt x="1122235" y="97917"/>
                  <a:pt x="1121950" y="96583"/>
                  <a:pt x="1121759" y="95155"/>
                </a:cubicBezTo>
                <a:lnTo>
                  <a:pt x="1107567" y="97631"/>
                </a:lnTo>
                <a:cubicBezTo>
                  <a:pt x="1107852" y="98965"/>
                  <a:pt x="1108043" y="100394"/>
                  <a:pt x="1108329" y="101822"/>
                </a:cubicBezTo>
                <a:close/>
                <a:moveTo>
                  <a:pt x="1113663" y="139922"/>
                </a:moveTo>
                <a:lnTo>
                  <a:pt x="1127855" y="138398"/>
                </a:lnTo>
                <a:cubicBezTo>
                  <a:pt x="1127665" y="136970"/>
                  <a:pt x="1127569" y="135541"/>
                  <a:pt x="1127379" y="134112"/>
                </a:cubicBezTo>
                <a:lnTo>
                  <a:pt x="1113186" y="135636"/>
                </a:lnTo>
                <a:cubicBezTo>
                  <a:pt x="1113282" y="137065"/>
                  <a:pt x="1113473" y="138494"/>
                  <a:pt x="1113663" y="139922"/>
                </a:cubicBezTo>
                <a:close/>
                <a:moveTo>
                  <a:pt x="1111282" y="120777"/>
                </a:moveTo>
                <a:lnTo>
                  <a:pt x="1125474" y="118777"/>
                </a:lnTo>
                <a:cubicBezTo>
                  <a:pt x="1125283" y="117348"/>
                  <a:pt x="1125093" y="115919"/>
                  <a:pt x="1124903" y="114491"/>
                </a:cubicBezTo>
                <a:lnTo>
                  <a:pt x="1110710" y="116491"/>
                </a:lnTo>
                <a:cubicBezTo>
                  <a:pt x="1110901" y="118015"/>
                  <a:pt x="1111091" y="119444"/>
                  <a:pt x="1111282" y="120777"/>
                </a:cubicBezTo>
                <a:close/>
                <a:moveTo>
                  <a:pt x="1115092" y="159068"/>
                </a:moveTo>
                <a:lnTo>
                  <a:pt x="1129379" y="158020"/>
                </a:lnTo>
                <a:cubicBezTo>
                  <a:pt x="1129284" y="156591"/>
                  <a:pt x="1129188" y="155162"/>
                  <a:pt x="1129094" y="153734"/>
                </a:cubicBezTo>
                <a:lnTo>
                  <a:pt x="1114711" y="154781"/>
                </a:lnTo>
                <a:cubicBezTo>
                  <a:pt x="1114901" y="156210"/>
                  <a:pt x="1114996" y="157639"/>
                  <a:pt x="1115092" y="159068"/>
                </a:cubicBezTo>
                <a:close/>
                <a:moveTo>
                  <a:pt x="1115949" y="178308"/>
                </a:moveTo>
                <a:lnTo>
                  <a:pt x="1130332" y="177832"/>
                </a:lnTo>
                <a:cubicBezTo>
                  <a:pt x="1130332" y="176403"/>
                  <a:pt x="1130237" y="174974"/>
                  <a:pt x="1130141" y="173546"/>
                </a:cubicBezTo>
                <a:lnTo>
                  <a:pt x="1115854" y="174022"/>
                </a:lnTo>
                <a:cubicBezTo>
                  <a:pt x="1115949" y="175450"/>
                  <a:pt x="1115949" y="176879"/>
                  <a:pt x="1115949" y="178308"/>
                </a:cubicBezTo>
                <a:close/>
                <a:moveTo>
                  <a:pt x="1104900" y="82868"/>
                </a:moveTo>
                <a:lnTo>
                  <a:pt x="1118806" y="79915"/>
                </a:lnTo>
                <a:cubicBezTo>
                  <a:pt x="1118520" y="78581"/>
                  <a:pt x="1118235" y="77153"/>
                  <a:pt x="1117854" y="75724"/>
                </a:cubicBezTo>
                <a:lnTo>
                  <a:pt x="1103852" y="78677"/>
                </a:lnTo>
                <a:cubicBezTo>
                  <a:pt x="1104233" y="80105"/>
                  <a:pt x="1104614" y="81439"/>
                  <a:pt x="1104900" y="82868"/>
                </a:cubicBezTo>
                <a:close/>
                <a:moveTo>
                  <a:pt x="1090136" y="27051"/>
                </a:moveTo>
                <a:lnTo>
                  <a:pt x="1103661" y="22670"/>
                </a:lnTo>
                <a:cubicBezTo>
                  <a:pt x="1103281" y="21336"/>
                  <a:pt x="1102805" y="19907"/>
                  <a:pt x="1102328" y="18574"/>
                </a:cubicBezTo>
                <a:lnTo>
                  <a:pt x="1088707" y="22955"/>
                </a:lnTo>
                <a:cubicBezTo>
                  <a:pt x="1089184" y="24384"/>
                  <a:pt x="1089660" y="25718"/>
                  <a:pt x="1090136" y="27051"/>
                </a:cubicBezTo>
                <a:close/>
                <a:moveTo>
                  <a:pt x="1095565" y="45529"/>
                </a:moveTo>
                <a:lnTo>
                  <a:pt x="1109377" y="41529"/>
                </a:lnTo>
                <a:cubicBezTo>
                  <a:pt x="1108995" y="40100"/>
                  <a:pt x="1108615" y="38767"/>
                  <a:pt x="1108139" y="37433"/>
                </a:cubicBezTo>
                <a:lnTo>
                  <a:pt x="1094327" y="41434"/>
                </a:lnTo>
                <a:cubicBezTo>
                  <a:pt x="1094803" y="42767"/>
                  <a:pt x="1095185" y="44196"/>
                  <a:pt x="1095565" y="45529"/>
                </a:cubicBezTo>
                <a:close/>
                <a:moveTo>
                  <a:pt x="1100519" y="64103"/>
                </a:moveTo>
                <a:lnTo>
                  <a:pt x="1114425" y="60579"/>
                </a:lnTo>
                <a:cubicBezTo>
                  <a:pt x="1114044" y="59150"/>
                  <a:pt x="1113758" y="57817"/>
                  <a:pt x="1113377" y="56388"/>
                </a:cubicBezTo>
                <a:lnTo>
                  <a:pt x="1099566" y="59817"/>
                </a:lnTo>
                <a:cubicBezTo>
                  <a:pt x="1099947" y="61341"/>
                  <a:pt x="1100233" y="62770"/>
                  <a:pt x="1100519" y="64103"/>
                </a:cubicBezTo>
                <a:close/>
                <a:moveTo>
                  <a:pt x="1083945" y="8858"/>
                </a:moveTo>
                <a:lnTo>
                  <a:pt x="1097375" y="4000"/>
                </a:lnTo>
                <a:cubicBezTo>
                  <a:pt x="1096899" y="2667"/>
                  <a:pt x="1096423" y="1333"/>
                  <a:pt x="1095946" y="0"/>
                </a:cubicBezTo>
                <a:lnTo>
                  <a:pt x="1082612" y="4858"/>
                </a:lnTo>
                <a:cubicBezTo>
                  <a:pt x="1082992" y="6191"/>
                  <a:pt x="1083469" y="7525"/>
                  <a:pt x="1083945" y="8858"/>
                </a:cubicBezTo>
                <a:close/>
                <a:moveTo>
                  <a:pt x="1110710" y="274225"/>
                </a:moveTo>
                <a:lnTo>
                  <a:pt x="1124903" y="276225"/>
                </a:lnTo>
                <a:cubicBezTo>
                  <a:pt x="1125093" y="274796"/>
                  <a:pt x="1125283" y="273368"/>
                  <a:pt x="1125474" y="271939"/>
                </a:cubicBezTo>
                <a:lnTo>
                  <a:pt x="1111282" y="269938"/>
                </a:lnTo>
                <a:cubicBezTo>
                  <a:pt x="1111091" y="271463"/>
                  <a:pt x="1110901" y="272891"/>
                  <a:pt x="1110710" y="274225"/>
                </a:cubicBezTo>
                <a:close/>
                <a:moveTo>
                  <a:pt x="1107567" y="293180"/>
                </a:moveTo>
                <a:lnTo>
                  <a:pt x="1121759" y="295656"/>
                </a:lnTo>
                <a:cubicBezTo>
                  <a:pt x="1122045" y="294227"/>
                  <a:pt x="1122235" y="292894"/>
                  <a:pt x="1122426" y="291465"/>
                </a:cubicBezTo>
                <a:lnTo>
                  <a:pt x="1108329" y="288988"/>
                </a:lnTo>
                <a:cubicBezTo>
                  <a:pt x="1108043" y="290417"/>
                  <a:pt x="1107852" y="291846"/>
                  <a:pt x="1107567" y="293180"/>
                </a:cubicBezTo>
                <a:close/>
                <a:moveTo>
                  <a:pt x="1103948" y="312134"/>
                </a:moveTo>
                <a:lnTo>
                  <a:pt x="1117949" y="315087"/>
                </a:lnTo>
                <a:cubicBezTo>
                  <a:pt x="1118235" y="313658"/>
                  <a:pt x="1118616" y="312230"/>
                  <a:pt x="1118806" y="310896"/>
                </a:cubicBezTo>
                <a:lnTo>
                  <a:pt x="1104900" y="307943"/>
                </a:lnTo>
                <a:cubicBezTo>
                  <a:pt x="1104614" y="309372"/>
                  <a:pt x="1104233" y="310705"/>
                  <a:pt x="1103948" y="312134"/>
                </a:cubicBezTo>
                <a:close/>
                <a:moveTo>
                  <a:pt x="1099566" y="330803"/>
                </a:moveTo>
                <a:lnTo>
                  <a:pt x="1113377" y="334232"/>
                </a:lnTo>
                <a:cubicBezTo>
                  <a:pt x="1113758" y="332899"/>
                  <a:pt x="1114044" y="331470"/>
                  <a:pt x="1114425" y="330137"/>
                </a:cubicBezTo>
                <a:lnTo>
                  <a:pt x="1100519" y="326708"/>
                </a:lnTo>
                <a:cubicBezTo>
                  <a:pt x="1100233" y="328041"/>
                  <a:pt x="1099947" y="329470"/>
                  <a:pt x="1099566" y="330803"/>
                </a:cubicBezTo>
                <a:close/>
                <a:moveTo>
                  <a:pt x="1094423" y="349377"/>
                </a:moveTo>
                <a:lnTo>
                  <a:pt x="1108234" y="353282"/>
                </a:lnTo>
                <a:cubicBezTo>
                  <a:pt x="1108615" y="351949"/>
                  <a:pt x="1108995" y="350520"/>
                  <a:pt x="1109472" y="349187"/>
                </a:cubicBezTo>
                <a:lnTo>
                  <a:pt x="1095661" y="345186"/>
                </a:lnTo>
                <a:cubicBezTo>
                  <a:pt x="1095185" y="346615"/>
                  <a:pt x="1094803" y="348044"/>
                  <a:pt x="1094423" y="349377"/>
                </a:cubicBezTo>
                <a:close/>
                <a:moveTo>
                  <a:pt x="1088802" y="367760"/>
                </a:moveTo>
                <a:lnTo>
                  <a:pt x="1102423" y="372142"/>
                </a:lnTo>
                <a:cubicBezTo>
                  <a:pt x="1102900" y="370808"/>
                  <a:pt x="1103281" y="369475"/>
                  <a:pt x="1103757" y="368141"/>
                </a:cubicBezTo>
                <a:lnTo>
                  <a:pt x="1090136" y="363760"/>
                </a:lnTo>
                <a:cubicBezTo>
                  <a:pt x="1089660" y="365093"/>
                  <a:pt x="1089184" y="366427"/>
                  <a:pt x="1088802" y="367760"/>
                </a:cubicBezTo>
                <a:close/>
                <a:moveTo>
                  <a:pt x="1082516" y="385953"/>
                </a:moveTo>
                <a:lnTo>
                  <a:pt x="1095851" y="390811"/>
                </a:lnTo>
                <a:cubicBezTo>
                  <a:pt x="1096328" y="389477"/>
                  <a:pt x="1096804" y="388144"/>
                  <a:pt x="1097280" y="386810"/>
                </a:cubicBezTo>
                <a:lnTo>
                  <a:pt x="1083850" y="381953"/>
                </a:lnTo>
                <a:cubicBezTo>
                  <a:pt x="1083469" y="383286"/>
                  <a:pt x="1082992" y="384620"/>
                  <a:pt x="1082516" y="385953"/>
                </a:cubicBezTo>
                <a:close/>
                <a:moveTo>
                  <a:pt x="1115854" y="216789"/>
                </a:moveTo>
                <a:lnTo>
                  <a:pt x="1130141" y="217265"/>
                </a:lnTo>
                <a:cubicBezTo>
                  <a:pt x="1130141" y="215837"/>
                  <a:pt x="1130237" y="214408"/>
                  <a:pt x="1130332" y="212979"/>
                </a:cubicBezTo>
                <a:lnTo>
                  <a:pt x="1115949" y="212503"/>
                </a:lnTo>
                <a:cubicBezTo>
                  <a:pt x="1115949" y="213932"/>
                  <a:pt x="1115949" y="215360"/>
                  <a:pt x="1115854" y="216789"/>
                </a:cubicBezTo>
                <a:close/>
                <a:moveTo>
                  <a:pt x="1114711" y="235934"/>
                </a:moveTo>
                <a:lnTo>
                  <a:pt x="1129094" y="236982"/>
                </a:lnTo>
                <a:cubicBezTo>
                  <a:pt x="1129188" y="235553"/>
                  <a:pt x="1129284" y="234125"/>
                  <a:pt x="1129379" y="232696"/>
                </a:cubicBezTo>
                <a:lnTo>
                  <a:pt x="1115092" y="231648"/>
                </a:lnTo>
                <a:cubicBezTo>
                  <a:pt x="1114996" y="233172"/>
                  <a:pt x="1114901" y="234506"/>
                  <a:pt x="1114711" y="235934"/>
                </a:cubicBezTo>
                <a:close/>
                <a:moveTo>
                  <a:pt x="1113092" y="255175"/>
                </a:moveTo>
                <a:lnTo>
                  <a:pt x="1127284" y="256699"/>
                </a:lnTo>
                <a:cubicBezTo>
                  <a:pt x="1127474" y="255270"/>
                  <a:pt x="1127569" y="253841"/>
                  <a:pt x="1127760" y="252413"/>
                </a:cubicBezTo>
                <a:lnTo>
                  <a:pt x="1113568" y="250984"/>
                </a:lnTo>
                <a:cubicBezTo>
                  <a:pt x="1113473" y="252317"/>
                  <a:pt x="1113282" y="253746"/>
                  <a:pt x="1113092" y="255175"/>
                </a:cubicBezTo>
                <a:close/>
                <a:moveTo>
                  <a:pt x="14383" y="212503"/>
                </a:moveTo>
                <a:lnTo>
                  <a:pt x="0" y="212979"/>
                </a:lnTo>
                <a:cubicBezTo>
                  <a:pt x="0" y="214408"/>
                  <a:pt x="95" y="215837"/>
                  <a:pt x="190" y="217265"/>
                </a:cubicBezTo>
                <a:lnTo>
                  <a:pt x="14478" y="216789"/>
                </a:lnTo>
                <a:cubicBezTo>
                  <a:pt x="14383" y="215360"/>
                  <a:pt x="14383" y="213932"/>
                  <a:pt x="14383" y="212503"/>
                </a:cubicBezTo>
                <a:close/>
                <a:moveTo>
                  <a:pt x="19050" y="269938"/>
                </a:moveTo>
                <a:lnTo>
                  <a:pt x="4858" y="271939"/>
                </a:lnTo>
                <a:cubicBezTo>
                  <a:pt x="5048" y="273368"/>
                  <a:pt x="5239" y="274701"/>
                  <a:pt x="5429" y="276225"/>
                </a:cubicBezTo>
                <a:lnTo>
                  <a:pt x="19621" y="274225"/>
                </a:lnTo>
                <a:cubicBezTo>
                  <a:pt x="19431" y="272891"/>
                  <a:pt x="19240" y="271463"/>
                  <a:pt x="19050" y="269938"/>
                </a:cubicBezTo>
                <a:close/>
                <a:moveTo>
                  <a:pt x="25432" y="307943"/>
                </a:moveTo>
                <a:lnTo>
                  <a:pt x="11525" y="310896"/>
                </a:lnTo>
                <a:cubicBezTo>
                  <a:pt x="11811" y="312325"/>
                  <a:pt x="12097" y="313658"/>
                  <a:pt x="12382" y="315087"/>
                </a:cubicBezTo>
                <a:lnTo>
                  <a:pt x="26384" y="312134"/>
                </a:lnTo>
                <a:cubicBezTo>
                  <a:pt x="26098" y="310705"/>
                  <a:pt x="25717" y="309372"/>
                  <a:pt x="25432" y="307943"/>
                </a:cubicBezTo>
                <a:close/>
                <a:moveTo>
                  <a:pt x="22003" y="288988"/>
                </a:moveTo>
                <a:lnTo>
                  <a:pt x="7906" y="291465"/>
                </a:lnTo>
                <a:cubicBezTo>
                  <a:pt x="8096" y="292894"/>
                  <a:pt x="8382" y="294227"/>
                  <a:pt x="8572" y="295656"/>
                </a:cubicBezTo>
                <a:lnTo>
                  <a:pt x="22765" y="293180"/>
                </a:lnTo>
                <a:cubicBezTo>
                  <a:pt x="22479" y="291846"/>
                  <a:pt x="22193" y="290417"/>
                  <a:pt x="22003" y="288988"/>
                </a:cubicBezTo>
                <a:close/>
                <a:moveTo>
                  <a:pt x="16669" y="250889"/>
                </a:moveTo>
                <a:lnTo>
                  <a:pt x="2476" y="252317"/>
                </a:lnTo>
                <a:cubicBezTo>
                  <a:pt x="2667" y="253746"/>
                  <a:pt x="2762" y="255175"/>
                  <a:pt x="2953" y="256604"/>
                </a:cubicBezTo>
                <a:lnTo>
                  <a:pt x="17145" y="255079"/>
                </a:lnTo>
                <a:cubicBezTo>
                  <a:pt x="17050" y="253746"/>
                  <a:pt x="16859" y="252317"/>
                  <a:pt x="16669" y="250889"/>
                </a:cubicBezTo>
                <a:close/>
                <a:moveTo>
                  <a:pt x="15240" y="231743"/>
                </a:moveTo>
                <a:lnTo>
                  <a:pt x="952" y="232791"/>
                </a:lnTo>
                <a:cubicBezTo>
                  <a:pt x="1048" y="234220"/>
                  <a:pt x="1143" y="235649"/>
                  <a:pt x="1238" y="237077"/>
                </a:cubicBezTo>
                <a:lnTo>
                  <a:pt x="15621" y="236029"/>
                </a:lnTo>
                <a:cubicBezTo>
                  <a:pt x="15430" y="234601"/>
                  <a:pt x="15335" y="233172"/>
                  <a:pt x="15240" y="231743"/>
                </a:cubicBezTo>
                <a:close/>
                <a:moveTo>
                  <a:pt x="40196" y="363760"/>
                </a:moveTo>
                <a:lnTo>
                  <a:pt x="26575" y="368141"/>
                </a:lnTo>
                <a:cubicBezTo>
                  <a:pt x="26956" y="369475"/>
                  <a:pt x="27432" y="370808"/>
                  <a:pt x="27908" y="372142"/>
                </a:cubicBezTo>
                <a:lnTo>
                  <a:pt x="41529" y="367760"/>
                </a:lnTo>
                <a:cubicBezTo>
                  <a:pt x="41053" y="366427"/>
                  <a:pt x="40576" y="365093"/>
                  <a:pt x="40196" y="363760"/>
                </a:cubicBezTo>
                <a:close/>
                <a:moveTo>
                  <a:pt x="46387" y="381953"/>
                </a:moveTo>
                <a:lnTo>
                  <a:pt x="32956" y="386810"/>
                </a:lnTo>
                <a:cubicBezTo>
                  <a:pt x="33433" y="388144"/>
                  <a:pt x="33909" y="389477"/>
                  <a:pt x="34385" y="390811"/>
                </a:cubicBezTo>
                <a:lnTo>
                  <a:pt x="47815" y="385953"/>
                </a:lnTo>
                <a:cubicBezTo>
                  <a:pt x="47244" y="384620"/>
                  <a:pt x="46863" y="383286"/>
                  <a:pt x="46387" y="381953"/>
                </a:cubicBezTo>
                <a:close/>
                <a:moveTo>
                  <a:pt x="34671" y="345281"/>
                </a:moveTo>
                <a:lnTo>
                  <a:pt x="20859" y="349282"/>
                </a:lnTo>
                <a:cubicBezTo>
                  <a:pt x="21241" y="350615"/>
                  <a:pt x="21717" y="352044"/>
                  <a:pt x="22098" y="353378"/>
                </a:cubicBezTo>
                <a:lnTo>
                  <a:pt x="35909" y="349472"/>
                </a:lnTo>
                <a:cubicBezTo>
                  <a:pt x="35433" y="348044"/>
                  <a:pt x="35052" y="346615"/>
                  <a:pt x="34671" y="345281"/>
                </a:cubicBezTo>
                <a:close/>
                <a:moveTo>
                  <a:pt x="29813" y="326708"/>
                </a:moveTo>
                <a:lnTo>
                  <a:pt x="15907" y="330137"/>
                </a:lnTo>
                <a:cubicBezTo>
                  <a:pt x="16288" y="331470"/>
                  <a:pt x="16573" y="332899"/>
                  <a:pt x="16954" y="334232"/>
                </a:cubicBezTo>
                <a:lnTo>
                  <a:pt x="30766" y="330803"/>
                </a:lnTo>
                <a:cubicBezTo>
                  <a:pt x="30384" y="329470"/>
                  <a:pt x="30099" y="328041"/>
                  <a:pt x="29813" y="326708"/>
                </a:cubicBezTo>
                <a:close/>
              </a:path>
            </a:pathLst>
          </a:custGeom>
          <a:gradFill rotWithShape="1">
            <a:gsLst>
              <a:gs pos="0">
                <a:srgbClr val="00B0F0">
                  <a:alpha val="39999"/>
                </a:srgbClr>
              </a:gs>
              <a:gs pos="100000">
                <a:srgbClr val="00B0F0">
                  <a:alpha val="25000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92" name="任意多边形: 形状 76">
            <a:extLst>
              <a:ext uri="{FF2B5EF4-FFF2-40B4-BE49-F238E27FC236}">
                <a16:creationId xmlns:a16="http://schemas.microsoft.com/office/drawing/2014/main" id="{A3703AEE-1237-564F-9414-68EB1027F6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0575" y="2357438"/>
            <a:ext cx="2224088" cy="2224087"/>
          </a:xfrm>
          <a:custGeom>
            <a:avLst/>
            <a:gdLst>
              <a:gd name="T0" fmla="*/ 14335 w 685800"/>
              <a:gd name="T1" fmla="*/ 677942 h 685800"/>
              <a:gd name="T2" fmla="*/ 14335 w 685800"/>
              <a:gd name="T3" fmla="*/ 689848 h 685800"/>
              <a:gd name="T4" fmla="*/ 2429 w 685800"/>
              <a:gd name="T5" fmla="*/ 689848 h 685800"/>
              <a:gd name="T6" fmla="*/ 2429 w 685800"/>
              <a:gd name="T7" fmla="*/ 677942 h 685800"/>
              <a:gd name="T8" fmla="*/ 14335 w 685800"/>
              <a:gd name="T9" fmla="*/ 677942 h 685800"/>
              <a:gd name="T10" fmla="*/ 677942 w 685800"/>
              <a:gd name="T11" fmla="*/ 2429 h 685800"/>
              <a:gd name="T12" fmla="*/ 677942 w 685800"/>
              <a:gd name="T13" fmla="*/ 14335 h 685800"/>
              <a:gd name="T14" fmla="*/ 689848 w 685800"/>
              <a:gd name="T15" fmla="*/ 14335 h 685800"/>
              <a:gd name="T16" fmla="*/ 689848 w 685800"/>
              <a:gd name="T17" fmla="*/ 2429 h 685800"/>
              <a:gd name="T18" fmla="*/ 677942 w 685800"/>
              <a:gd name="T19" fmla="*/ 2429 h 685800"/>
              <a:gd name="T20" fmla="*/ 677942 w 685800"/>
              <a:gd name="T21" fmla="*/ 677942 h 685800"/>
              <a:gd name="T22" fmla="*/ 689848 w 685800"/>
              <a:gd name="T23" fmla="*/ 677942 h 685800"/>
              <a:gd name="T24" fmla="*/ 689848 w 685800"/>
              <a:gd name="T25" fmla="*/ 689753 h 685800"/>
              <a:gd name="T26" fmla="*/ 677942 w 685800"/>
              <a:gd name="T27" fmla="*/ 689753 h 685800"/>
              <a:gd name="T28" fmla="*/ 677942 w 685800"/>
              <a:gd name="T29" fmla="*/ 677942 h 685800"/>
              <a:gd name="T30" fmla="*/ 2429 w 685800"/>
              <a:gd name="T31" fmla="*/ 14335 h 685800"/>
              <a:gd name="T32" fmla="*/ 14335 w 685800"/>
              <a:gd name="T33" fmla="*/ 14335 h 685800"/>
              <a:gd name="T34" fmla="*/ 14335 w 685800"/>
              <a:gd name="T35" fmla="*/ 2429 h 685800"/>
              <a:gd name="T36" fmla="*/ 2429 w 685800"/>
              <a:gd name="T37" fmla="*/ 2429 h 685800"/>
              <a:gd name="T38" fmla="*/ 2429 w 685800"/>
              <a:gd name="T39" fmla="*/ 14335 h 685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685800" h="685800">
                <a:moveTo>
                  <a:pt x="14335" y="677942"/>
                </a:moveTo>
                <a:cubicBezTo>
                  <a:pt x="17574" y="681180"/>
                  <a:pt x="17574" y="686514"/>
                  <a:pt x="14335" y="689848"/>
                </a:cubicBezTo>
                <a:cubicBezTo>
                  <a:pt x="11097" y="693087"/>
                  <a:pt x="5763" y="693087"/>
                  <a:pt x="2429" y="689848"/>
                </a:cubicBezTo>
                <a:cubicBezTo>
                  <a:pt x="-810" y="686610"/>
                  <a:pt x="-810" y="681276"/>
                  <a:pt x="2429" y="677942"/>
                </a:cubicBezTo>
                <a:cubicBezTo>
                  <a:pt x="5763" y="674703"/>
                  <a:pt x="11001" y="674703"/>
                  <a:pt x="14335" y="677942"/>
                </a:cubicBezTo>
                <a:close/>
                <a:moveTo>
                  <a:pt x="677942" y="2429"/>
                </a:moveTo>
                <a:cubicBezTo>
                  <a:pt x="674703" y="5667"/>
                  <a:pt x="674703" y="11001"/>
                  <a:pt x="677942" y="14335"/>
                </a:cubicBezTo>
                <a:cubicBezTo>
                  <a:pt x="681180" y="17574"/>
                  <a:pt x="686514" y="17574"/>
                  <a:pt x="689848" y="14335"/>
                </a:cubicBezTo>
                <a:cubicBezTo>
                  <a:pt x="693087" y="11097"/>
                  <a:pt x="693087" y="5763"/>
                  <a:pt x="689848" y="2429"/>
                </a:cubicBezTo>
                <a:cubicBezTo>
                  <a:pt x="686514" y="-810"/>
                  <a:pt x="681180" y="-810"/>
                  <a:pt x="677942" y="2429"/>
                </a:cubicBezTo>
                <a:close/>
                <a:moveTo>
                  <a:pt x="677942" y="677942"/>
                </a:moveTo>
                <a:cubicBezTo>
                  <a:pt x="681180" y="674703"/>
                  <a:pt x="686514" y="674703"/>
                  <a:pt x="689848" y="677942"/>
                </a:cubicBezTo>
                <a:cubicBezTo>
                  <a:pt x="693087" y="681180"/>
                  <a:pt x="693087" y="686514"/>
                  <a:pt x="689848" y="689753"/>
                </a:cubicBezTo>
                <a:cubicBezTo>
                  <a:pt x="686610" y="692991"/>
                  <a:pt x="681276" y="692991"/>
                  <a:pt x="677942" y="689753"/>
                </a:cubicBezTo>
                <a:cubicBezTo>
                  <a:pt x="674703" y="686514"/>
                  <a:pt x="674703" y="681180"/>
                  <a:pt x="677942" y="677942"/>
                </a:cubicBezTo>
                <a:close/>
                <a:moveTo>
                  <a:pt x="2429" y="14335"/>
                </a:moveTo>
                <a:cubicBezTo>
                  <a:pt x="5667" y="17574"/>
                  <a:pt x="11001" y="17574"/>
                  <a:pt x="14335" y="14335"/>
                </a:cubicBezTo>
                <a:cubicBezTo>
                  <a:pt x="17574" y="11097"/>
                  <a:pt x="17574" y="5763"/>
                  <a:pt x="14335" y="2429"/>
                </a:cubicBezTo>
                <a:cubicBezTo>
                  <a:pt x="11097" y="-810"/>
                  <a:pt x="5763" y="-810"/>
                  <a:pt x="2429" y="2429"/>
                </a:cubicBezTo>
                <a:cubicBezTo>
                  <a:pt x="-810" y="5763"/>
                  <a:pt x="-810" y="11097"/>
                  <a:pt x="2429" y="14335"/>
                </a:cubicBezTo>
                <a:close/>
              </a:path>
            </a:pathLst>
          </a:custGeom>
          <a:gradFill rotWithShape="1">
            <a:gsLst>
              <a:gs pos="0">
                <a:srgbClr val="00B0F0">
                  <a:alpha val="39999"/>
                </a:srgbClr>
              </a:gs>
              <a:gs pos="100000">
                <a:srgbClr val="00B0F0">
                  <a:alpha val="25000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93" name="任意多边形: 形状 77">
            <a:extLst>
              <a:ext uri="{FF2B5EF4-FFF2-40B4-BE49-F238E27FC236}">
                <a16:creationId xmlns:a16="http://schemas.microsoft.com/office/drawing/2014/main" id="{94298210-A8D3-C74B-BC1B-FCFF4A6DE8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7100" y="1274763"/>
            <a:ext cx="4508500" cy="4386262"/>
          </a:xfrm>
          <a:custGeom>
            <a:avLst/>
            <a:gdLst>
              <a:gd name="T0" fmla="*/ 25813 w 1390650"/>
              <a:gd name="T1" fmla="*/ 675037 h 1352550"/>
              <a:gd name="T2" fmla="*/ 69818 w 1390650"/>
              <a:gd name="T3" fmla="*/ 675037 h 1352550"/>
              <a:gd name="T4" fmla="*/ 69818 w 1390650"/>
              <a:gd name="T5" fmla="*/ 684562 h 1352550"/>
              <a:gd name="T6" fmla="*/ 25813 w 1390650"/>
              <a:gd name="T7" fmla="*/ 684562 h 1352550"/>
              <a:gd name="T8" fmla="*/ 62198 w 1390650"/>
              <a:gd name="T9" fmla="*/ 897541 h 1352550"/>
              <a:gd name="T10" fmla="*/ 53149 w 1390650"/>
              <a:gd name="T11" fmla="*/ 900589 h 1352550"/>
              <a:gd name="T12" fmla="*/ 16193 w 1390650"/>
              <a:gd name="T13" fmla="*/ 684562 h 1352550"/>
              <a:gd name="T14" fmla="*/ 0 w 1390650"/>
              <a:gd name="T15" fmla="*/ 684562 h 1352550"/>
              <a:gd name="T16" fmla="*/ 0 w 1390650"/>
              <a:gd name="T17" fmla="*/ 675037 h 1352550"/>
              <a:gd name="T18" fmla="*/ 16193 w 1390650"/>
              <a:gd name="T19" fmla="*/ 675037 h 1352550"/>
              <a:gd name="T20" fmla="*/ 53149 w 1390650"/>
              <a:gd name="T21" fmla="*/ 459010 h 1352550"/>
              <a:gd name="T22" fmla="*/ 62198 w 1390650"/>
              <a:gd name="T23" fmla="*/ 462058 h 1352550"/>
              <a:gd name="T24" fmla="*/ 25813 w 1390650"/>
              <a:gd name="T25" fmla="*/ 675037 h 1352550"/>
              <a:gd name="T26" fmla="*/ 475107 w 1390650"/>
              <a:gd name="T27" fmla="*/ 37052 h 1352550"/>
              <a:gd name="T28" fmla="*/ 478155 w 1390650"/>
              <a:gd name="T29" fmla="*/ 46101 h 1352550"/>
              <a:gd name="T30" fmla="*/ 695897 w 1390650"/>
              <a:gd name="T31" fmla="*/ 9620 h 1352550"/>
              <a:gd name="T32" fmla="*/ 913638 w 1390650"/>
              <a:gd name="T33" fmla="*/ 46101 h 1352550"/>
              <a:gd name="T34" fmla="*/ 916686 w 1390650"/>
              <a:gd name="T35" fmla="*/ 37052 h 1352550"/>
              <a:gd name="T36" fmla="*/ 695897 w 1390650"/>
              <a:gd name="T37" fmla="*/ 0 h 1352550"/>
              <a:gd name="T38" fmla="*/ 475107 w 1390650"/>
              <a:gd name="T39" fmla="*/ 37052 h 1352550"/>
              <a:gd name="T40" fmla="*/ 695897 w 1390650"/>
              <a:gd name="T41" fmla="*/ 1349978 h 1352550"/>
              <a:gd name="T42" fmla="*/ 478155 w 1390650"/>
              <a:gd name="T43" fmla="*/ 1313498 h 1352550"/>
              <a:gd name="T44" fmla="*/ 475107 w 1390650"/>
              <a:gd name="T45" fmla="*/ 1322546 h 1352550"/>
              <a:gd name="T46" fmla="*/ 695897 w 1390650"/>
              <a:gd name="T47" fmla="*/ 1359599 h 1352550"/>
              <a:gd name="T48" fmla="*/ 916686 w 1390650"/>
              <a:gd name="T49" fmla="*/ 1322546 h 1352550"/>
              <a:gd name="T50" fmla="*/ 913638 w 1390650"/>
              <a:gd name="T51" fmla="*/ 1313498 h 1352550"/>
              <a:gd name="T52" fmla="*/ 695897 w 1390650"/>
              <a:gd name="T53" fmla="*/ 1349978 h 1352550"/>
              <a:gd name="T54" fmla="*/ 113252 w 1390650"/>
              <a:gd name="T55" fmla="*/ 684562 h 1352550"/>
              <a:gd name="T56" fmla="*/ 143923 w 1390650"/>
              <a:gd name="T57" fmla="*/ 684562 h 1352550"/>
              <a:gd name="T58" fmla="*/ 143923 w 1390650"/>
              <a:gd name="T59" fmla="*/ 675037 h 1352550"/>
              <a:gd name="T60" fmla="*/ 113252 w 1390650"/>
              <a:gd name="T61" fmla="*/ 675037 h 1352550"/>
              <a:gd name="T62" fmla="*/ 113252 w 1390650"/>
              <a:gd name="T63" fmla="*/ 684562 h 1352550"/>
              <a:gd name="T64" fmla="*/ 1391698 w 1390650"/>
              <a:gd name="T65" fmla="*/ 675037 h 1352550"/>
              <a:gd name="T66" fmla="*/ 1375600 w 1390650"/>
              <a:gd name="T67" fmla="*/ 675037 h 1352550"/>
              <a:gd name="T68" fmla="*/ 1338643 w 1390650"/>
              <a:gd name="T69" fmla="*/ 459010 h 1352550"/>
              <a:gd name="T70" fmla="*/ 1329595 w 1390650"/>
              <a:gd name="T71" fmla="*/ 462153 h 1352550"/>
              <a:gd name="T72" fmla="*/ 1365980 w 1390650"/>
              <a:gd name="T73" fmla="*/ 675132 h 1352550"/>
              <a:gd name="T74" fmla="*/ 1321975 w 1390650"/>
              <a:gd name="T75" fmla="*/ 675132 h 1352550"/>
              <a:gd name="T76" fmla="*/ 1321975 w 1390650"/>
              <a:gd name="T77" fmla="*/ 684657 h 1352550"/>
              <a:gd name="T78" fmla="*/ 1365980 w 1390650"/>
              <a:gd name="T79" fmla="*/ 684657 h 1352550"/>
              <a:gd name="T80" fmla="*/ 1329595 w 1390650"/>
              <a:gd name="T81" fmla="*/ 897636 h 1352550"/>
              <a:gd name="T82" fmla="*/ 1338643 w 1390650"/>
              <a:gd name="T83" fmla="*/ 900779 h 1352550"/>
              <a:gd name="T84" fmla="*/ 1375600 w 1390650"/>
              <a:gd name="T85" fmla="*/ 684752 h 1352550"/>
              <a:gd name="T86" fmla="*/ 1391698 w 1390650"/>
              <a:gd name="T87" fmla="*/ 684752 h 1352550"/>
              <a:gd name="T88" fmla="*/ 1391698 w 1390650"/>
              <a:gd name="T89" fmla="*/ 675037 h 1352550"/>
              <a:gd name="T90" fmla="*/ 1247870 w 1390650"/>
              <a:gd name="T91" fmla="*/ 684562 h 1352550"/>
              <a:gd name="T92" fmla="*/ 1278541 w 1390650"/>
              <a:gd name="T93" fmla="*/ 684562 h 1352550"/>
              <a:gd name="T94" fmla="*/ 1278541 w 1390650"/>
              <a:gd name="T95" fmla="*/ 675037 h 1352550"/>
              <a:gd name="T96" fmla="*/ 1247870 w 1390650"/>
              <a:gd name="T97" fmla="*/ 675037 h 1352550"/>
              <a:gd name="T98" fmla="*/ 1247870 w 1390650"/>
              <a:gd name="T99" fmla="*/ 684562 h 1352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390650" h="1352550">
                <a:moveTo>
                  <a:pt x="25813" y="675037"/>
                </a:moveTo>
                <a:lnTo>
                  <a:pt x="69818" y="675037"/>
                </a:lnTo>
                <a:lnTo>
                  <a:pt x="69818" y="684562"/>
                </a:lnTo>
                <a:lnTo>
                  <a:pt x="25813" y="684562"/>
                </a:lnTo>
                <a:cubicBezTo>
                  <a:pt x="26384" y="759047"/>
                  <a:pt x="39148" y="830675"/>
                  <a:pt x="62198" y="897541"/>
                </a:cubicBezTo>
                <a:lnTo>
                  <a:pt x="53149" y="900589"/>
                </a:lnTo>
                <a:cubicBezTo>
                  <a:pt x="29813" y="832771"/>
                  <a:pt x="16764" y="760095"/>
                  <a:pt x="16193" y="684562"/>
                </a:cubicBezTo>
                <a:lnTo>
                  <a:pt x="0" y="684562"/>
                </a:lnTo>
                <a:lnTo>
                  <a:pt x="0" y="675037"/>
                </a:lnTo>
                <a:lnTo>
                  <a:pt x="16193" y="675037"/>
                </a:lnTo>
                <a:cubicBezTo>
                  <a:pt x="16764" y="599504"/>
                  <a:pt x="29718" y="526828"/>
                  <a:pt x="53149" y="459010"/>
                </a:cubicBezTo>
                <a:lnTo>
                  <a:pt x="62198" y="462058"/>
                </a:lnTo>
                <a:cubicBezTo>
                  <a:pt x="39148" y="528923"/>
                  <a:pt x="26289" y="600456"/>
                  <a:pt x="25813" y="675037"/>
                </a:cubicBezTo>
                <a:close/>
                <a:moveTo>
                  <a:pt x="475107" y="37052"/>
                </a:moveTo>
                <a:lnTo>
                  <a:pt x="478155" y="46101"/>
                </a:lnTo>
                <a:cubicBezTo>
                  <a:pt x="546449" y="22574"/>
                  <a:pt x="619697" y="9620"/>
                  <a:pt x="695897" y="9620"/>
                </a:cubicBezTo>
                <a:cubicBezTo>
                  <a:pt x="772097" y="9620"/>
                  <a:pt x="845344" y="22574"/>
                  <a:pt x="913638" y="46101"/>
                </a:cubicBezTo>
                <a:lnTo>
                  <a:pt x="916686" y="37052"/>
                </a:lnTo>
                <a:cubicBezTo>
                  <a:pt x="847439" y="13144"/>
                  <a:pt x="773144" y="0"/>
                  <a:pt x="695897" y="0"/>
                </a:cubicBezTo>
                <a:cubicBezTo>
                  <a:pt x="618649" y="0"/>
                  <a:pt x="544354" y="13144"/>
                  <a:pt x="475107" y="37052"/>
                </a:cubicBezTo>
                <a:close/>
                <a:moveTo>
                  <a:pt x="695897" y="1349978"/>
                </a:moveTo>
                <a:cubicBezTo>
                  <a:pt x="619697" y="1349978"/>
                  <a:pt x="546449" y="1337024"/>
                  <a:pt x="478155" y="1313498"/>
                </a:cubicBezTo>
                <a:lnTo>
                  <a:pt x="475107" y="1322546"/>
                </a:lnTo>
                <a:cubicBezTo>
                  <a:pt x="544354" y="1346454"/>
                  <a:pt x="618649" y="1359599"/>
                  <a:pt x="695897" y="1359599"/>
                </a:cubicBezTo>
                <a:cubicBezTo>
                  <a:pt x="773144" y="1359599"/>
                  <a:pt x="847439" y="1346454"/>
                  <a:pt x="916686" y="1322546"/>
                </a:cubicBezTo>
                <a:lnTo>
                  <a:pt x="913638" y="1313498"/>
                </a:lnTo>
                <a:cubicBezTo>
                  <a:pt x="845344" y="1337024"/>
                  <a:pt x="772097" y="1349978"/>
                  <a:pt x="695897" y="1349978"/>
                </a:cubicBezTo>
                <a:close/>
                <a:moveTo>
                  <a:pt x="113252" y="684562"/>
                </a:moveTo>
                <a:lnTo>
                  <a:pt x="143923" y="684562"/>
                </a:lnTo>
                <a:lnTo>
                  <a:pt x="143923" y="675037"/>
                </a:lnTo>
                <a:lnTo>
                  <a:pt x="113252" y="675037"/>
                </a:lnTo>
                <a:lnTo>
                  <a:pt x="113252" y="684562"/>
                </a:lnTo>
                <a:close/>
                <a:moveTo>
                  <a:pt x="1391698" y="675037"/>
                </a:moveTo>
                <a:lnTo>
                  <a:pt x="1375600" y="675037"/>
                </a:lnTo>
                <a:cubicBezTo>
                  <a:pt x="1375029" y="599504"/>
                  <a:pt x="1362075" y="526828"/>
                  <a:pt x="1338643" y="459010"/>
                </a:cubicBezTo>
                <a:lnTo>
                  <a:pt x="1329595" y="462153"/>
                </a:lnTo>
                <a:cubicBezTo>
                  <a:pt x="1352645" y="529018"/>
                  <a:pt x="1365504" y="600647"/>
                  <a:pt x="1365980" y="675132"/>
                </a:cubicBezTo>
                <a:lnTo>
                  <a:pt x="1321975" y="675132"/>
                </a:lnTo>
                <a:lnTo>
                  <a:pt x="1321975" y="684657"/>
                </a:lnTo>
                <a:lnTo>
                  <a:pt x="1365980" y="684657"/>
                </a:lnTo>
                <a:cubicBezTo>
                  <a:pt x="1365409" y="759143"/>
                  <a:pt x="1352645" y="830770"/>
                  <a:pt x="1329595" y="897636"/>
                </a:cubicBezTo>
                <a:lnTo>
                  <a:pt x="1338643" y="900779"/>
                </a:lnTo>
                <a:cubicBezTo>
                  <a:pt x="1361980" y="832866"/>
                  <a:pt x="1375029" y="760285"/>
                  <a:pt x="1375600" y="684752"/>
                </a:cubicBezTo>
                <a:lnTo>
                  <a:pt x="1391698" y="684752"/>
                </a:lnTo>
                <a:lnTo>
                  <a:pt x="1391698" y="675037"/>
                </a:lnTo>
                <a:close/>
                <a:moveTo>
                  <a:pt x="1247870" y="684562"/>
                </a:moveTo>
                <a:lnTo>
                  <a:pt x="1278541" y="684562"/>
                </a:lnTo>
                <a:lnTo>
                  <a:pt x="1278541" y="675037"/>
                </a:lnTo>
                <a:lnTo>
                  <a:pt x="1247870" y="675037"/>
                </a:lnTo>
                <a:lnTo>
                  <a:pt x="1247870" y="684562"/>
                </a:lnTo>
                <a:close/>
              </a:path>
            </a:pathLst>
          </a:custGeom>
          <a:gradFill rotWithShape="1">
            <a:gsLst>
              <a:gs pos="0">
                <a:srgbClr val="00B0F0">
                  <a:alpha val="39999"/>
                </a:srgbClr>
              </a:gs>
              <a:gs pos="100000">
                <a:srgbClr val="00B0F0">
                  <a:alpha val="25000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4" name="平行四边形 33">
            <a:extLst>
              <a:ext uri="{FF2B5EF4-FFF2-40B4-BE49-F238E27FC236}">
                <a16:creationId xmlns:a16="http://schemas.microsoft.com/office/drawing/2014/main" id="{ACD3387B-E3C9-BD4B-9DA2-B4FCFC6BF35F}"/>
              </a:ext>
            </a:extLst>
          </p:cNvPr>
          <p:cNvSpPr/>
          <p:nvPr/>
        </p:nvSpPr>
        <p:spPr>
          <a:xfrm>
            <a:off x="4922793" y="3397511"/>
            <a:ext cx="3084534" cy="549130"/>
          </a:xfrm>
          <a:prstGeom prst="parallelogram">
            <a:avLst>
              <a:gd name="adj" fmla="val 23487"/>
            </a:avLst>
          </a:prstGeom>
          <a:gradFill flip="none" rotWithShape="1">
            <a:gsLst>
              <a:gs pos="0">
                <a:srgbClr val="00B0F0">
                  <a:alpha val="85000"/>
                </a:srgbClr>
              </a:gs>
              <a:gs pos="36000">
                <a:srgbClr val="00B0F0">
                  <a:alpha val="55000"/>
                </a:srgbClr>
              </a:gs>
              <a:gs pos="92000">
                <a:srgbClr val="00B0F0">
                  <a:alpha val="0"/>
                </a:srgbClr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68F6464-F713-D946-8281-47DCAF4F7038}"/>
              </a:ext>
            </a:extLst>
          </p:cNvPr>
          <p:cNvSpPr txBox="1"/>
          <p:nvPr/>
        </p:nvSpPr>
        <p:spPr>
          <a:xfrm>
            <a:off x="5225216" y="3402947"/>
            <a:ext cx="2276633" cy="5631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noProof="1">
                <a:gradFill flip="none" rotWithShape="1">
                  <a:gsLst>
                    <a:gs pos="65000">
                      <a:schemeClr val="bg1"/>
                    </a:gs>
                    <a:gs pos="33000">
                      <a:schemeClr val="bg1"/>
                    </a:gs>
                    <a:gs pos="0">
                      <a:srgbClr val="37D9DD"/>
                    </a:gs>
                    <a:gs pos="100000">
                      <a:srgbClr val="37D9DD"/>
                    </a:gs>
                  </a:gsLst>
                  <a:lin ang="2700000" scaled="1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Home</a:t>
            </a:r>
            <a:r>
              <a:rPr lang="zh-CN" altLang="en-US" sz="3600" noProof="1">
                <a:gradFill flip="none" rotWithShape="1">
                  <a:gsLst>
                    <a:gs pos="65000">
                      <a:schemeClr val="bg1"/>
                    </a:gs>
                    <a:gs pos="33000">
                      <a:schemeClr val="bg1"/>
                    </a:gs>
                    <a:gs pos="0">
                      <a:srgbClr val="37D9DD"/>
                    </a:gs>
                    <a:gs pos="100000">
                      <a:srgbClr val="37D9DD"/>
                    </a:gs>
                  </a:gsLst>
                  <a:lin ang="2700000" scaled="1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 </a:t>
            </a:r>
            <a:r>
              <a:rPr lang="en-US" altLang="zh-CN" sz="3600" noProof="1">
                <a:gradFill flip="none" rotWithShape="1">
                  <a:gsLst>
                    <a:gs pos="65000">
                      <a:schemeClr val="bg1"/>
                    </a:gs>
                    <a:gs pos="33000">
                      <a:schemeClr val="bg1"/>
                    </a:gs>
                    <a:gs pos="0">
                      <a:srgbClr val="37D9DD"/>
                    </a:gs>
                    <a:gs pos="100000">
                      <a:srgbClr val="37D9DD"/>
                    </a:gs>
                  </a:gsLst>
                  <a:lin ang="2700000" scaled="1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Page</a:t>
            </a:r>
          </a:p>
        </p:txBody>
      </p:sp>
      <p:sp>
        <p:nvSpPr>
          <p:cNvPr id="36" name="平行四边形 35">
            <a:extLst>
              <a:ext uri="{FF2B5EF4-FFF2-40B4-BE49-F238E27FC236}">
                <a16:creationId xmlns:a16="http://schemas.microsoft.com/office/drawing/2014/main" id="{AB2EB4EA-F782-544B-A2DB-6DBDFBE843BC}"/>
              </a:ext>
            </a:extLst>
          </p:cNvPr>
          <p:cNvSpPr/>
          <p:nvPr/>
        </p:nvSpPr>
        <p:spPr>
          <a:xfrm>
            <a:off x="1300706" y="748397"/>
            <a:ext cx="3084534" cy="549130"/>
          </a:xfrm>
          <a:prstGeom prst="parallelogram">
            <a:avLst>
              <a:gd name="adj" fmla="val 23487"/>
            </a:avLst>
          </a:prstGeom>
          <a:gradFill flip="none" rotWithShape="1">
            <a:gsLst>
              <a:gs pos="0">
                <a:srgbClr val="00B0F0">
                  <a:alpha val="85000"/>
                </a:srgbClr>
              </a:gs>
              <a:gs pos="36000">
                <a:srgbClr val="00B0F0">
                  <a:alpha val="55000"/>
                </a:srgbClr>
              </a:gs>
              <a:gs pos="92000">
                <a:srgbClr val="00B0F0">
                  <a:alpha val="0"/>
                </a:srgbClr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8C3702F-99F7-E442-ACD2-120B611E13F8}"/>
              </a:ext>
            </a:extLst>
          </p:cNvPr>
          <p:cNvSpPr txBox="1"/>
          <p:nvPr/>
        </p:nvSpPr>
        <p:spPr>
          <a:xfrm>
            <a:off x="1603129" y="753833"/>
            <a:ext cx="428835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noProof="1">
                <a:gradFill flip="none" rotWithShape="1">
                  <a:gsLst>
                    <a:gs pos="65000">
                      <a:schemeClr val="bg1"/>
                    </a:gs>
                    <a:gs pos="33000">
                      <a:schemeClr val="bg1"/>
                    </a:gs>
                    <a:gs pos="0">
                      <a:srgbClr val="37D9DD"/>
                    </a:gs>
                    <a:gs pos="100000">
                      <a:srgbClr val="37D9DD"/>
                    </a:gs>
                  </a:gsLst>
                  <a:lin ang="2700000" scaled="1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Device</a:t>
            </a:r>
            <a:r>
              <a:rPr lang="zh-CN" altLang="en-US" sz="3600" noProof="1">
                <a:gradFill flip="none" rotWithShape="1">
                  <a:gsLst>
                    <a:gs pos="65000">
                      <a:schemeClr val="bg1"/>
                    </a:gs>
                    <a:gs pos="33000">
                      <a:schemeClr val="bg1"/>
                    </a:gs>
                    <a:gs pos="0">
                      <a:srgbClr val="37D9DD"/>
                    </a:gs>
                    <a:gs pos="100000">
                      <a:srgbClr val="37D9DD"/>
                    </a:gs>
                  </a:gsLst>
                  <a:lin ang="2700000" scaled="1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 </a:t>
            </a:r>
            <a:r>
              <a:rPr lang="en-US" altLang="zh-CN" sz="3600" noProof="1">
                <a:gradFill flip="none" rotWithShape="1">
                  <a:gsLst>
                    <a:gs pos="65000">
                      <a:schemeClr val="bg1"/>
                    </a:gs>
                    <a:gs pos="33000">
                      <a:schemeClr val="bg1"/>
                    </a:gs>
                    <a:gs pos="0">
                      <a:srgbClr val="37D9DD"/>
                    </a:gs>
                    <a:gs pos="100000">
                      <a:srgbClr val="37D9DD"/>
                    </a:gs>
                  </a:gsLst>
                  <a:lin ang="2700000" scaled="1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Connections</a:t>
            </a:r>
          </a:p>
        </p:txBody>
      </p:sp>
      <p:sp>
        <p:nvSpPr>
          <p:cNvPr id="38" name="平行四边形 37">
            <a:extLst>
              <a:ext uri="{FF2B5EF4-FFF2-40B4-BE49-F238E27FC236}">
                <a16:creationId xmlns:a16="http://schemas.microsoft.com/office/drawing/2014/main" id="{C3209E0D-E53C-8743-B456-224225A65E42}"/>
              </a:ext>
            </a:extLst>
          </p:cNvPr>
          <p:cNvSpPr/>
          <p:nvPr/>
        </p:nvSpPr>
        <p:spPr>
          <a:xfrm>
            <a:off x="2896001" y="1477908"/>
            <a:ext cx="3084534" cy="549130"/>
          </a:xfrm>
          <a:prstGeom prst="parallelogram">
            <a:avLst>
              <a:gd name="adj" fmla="val 23487"/>
            </a:avLst>
          </a:prstGeom>
          <a:gradFill flip="none" rotWithShape="1">
            <a:gsLst>
              <a:gs pos="0">
                <a:srgbClr val="00B0F0">
                  <a:alpha val="85000"/>
                </a:srgbClr>
              </a:gs>
              <a:gs pos="36000">
                <a:srgbClr val="00B0F0">
                  <a:alpha val="55000"/>
                </a:srgbClr>
              </a:gs>
              <a:gs pos="92000">
                <a:srgbClr val="00B0F0">
                  <a:alpha val="0"/>
                </a:srgbClr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AF706FF3-1539-9D4C-9A82-9B759C650853}"/>
              </a:ext>
            </a:extLst>
          </p:cNvPr>
          <p:cNvSpPr txBox="1"/>
          <p:nvPr/>
        </p:nvSpPr>
        <p:spPr>
          <a:xfrm>
            <a:off x="3303062" y="1500170"/>
            <a:ext cx="403187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noProof="1">
                <a:gradFill flip="none" rotWithShape="1">
                  <a:gsLst>
                    <a:gs pos="65000">
                      <a:schemeClr val="bg1"/>
                    </a:gs>
                    <a:gs pos="33000">
                      <a:schemeClr val="bg1"/>
                    </a:gs>
                    <a:gs pos="0">
                      <a:srgbClr val="37D9DD"/>
                    </a:gs>
                    <a:gs pos="100000">
                      <a:srgbClr val="37D9DD"/>
                    </a:gs>
                  </a:gsLst>
                  <a:lin ang="2700000" scaled="1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Non-function</a:t>
            </a:r>
            <a:r>
              <a:rPr lang="zh-CN" altLang="en-US" sz="3600" noProof="1">
                <a:gradFill flip="none" rotWithShape="1">
                  <a:gsLst>
                    <a:gs pos="65000">
                      <a:schemeClr val="bg1"/>
                    </a:gs>
                    <a:gs pos="33000">
                      <a:schemeClr val="bg1"/>
                    </a:gs>
                    <a:gs pos="0">
                      <a:srgbClr val="37D9DD"/>
                    </a:gs>
                    <a:gs pos="100000">
                      <a:srgbClr val="37D9DD"/>
                    </a:gs>
                  </a:gsLst>
                  <a:lin ang="2700000" scaled="1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 </a:t>
            </a:r>
            <a:r>
              <a:rPr lang="en-US" altLang="zh-CN" sz="3600" noProof="1">
                <a:gradFill flip="none" rotWithShape="1">
                  <a:gsLst>
                    <a:gs pos="65000">
                      <a:schemeClr val="bg1"/>
                    </a:gs>
                    <a:gs pos="33000">
                      <a:schemeClr val="bg1"/>
                    </a:gs>
                    <a:gs pos="0">
                      <a:srgbClr val="37D9DD"/>
                    </a:gs>
                    <a:gs pos="100000">
                      <a:srgbClr val="37D9DD"/>
                    </a:gs>
                  </a:gsLst>
                  <a:lin ang="2700000" scaled="1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Need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AAAFB5A-55D5-2D44-8EF4-D441921A2FD0}"/>
              </a:ext>
            </a:extLst>
          </p:cNvPr>
          <p:cNvGrpSpPr/>
          <p:nvPr/>
        </p:nvGrpSpPr>
        <p:grpSpPr>
          <a:xfrm>
            <a:off x="7334935" y="1041681"/>
            <a:ext cx="4444479" cy="5292457"/>
            <a:chOff x="5675181" y="497868"/>
            <a:chExt cx="5177478" cy="6165307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4DDC3186-51F4-004B-A36D-ACBBB6837F42}"/>
                </a:ext>
              </a:extLst>
            </p:cNvPr>
            <p:cNvGrpSpPr/>
            <p:nvPr/>
          </p:nvGrpSpPr>
          <p:grpSpPr>
            <a:xfrm>
              <a:off x="6326805" y="497868"/>
              <a:ext cx="4525854" cy="5212626"/>
              <a:chOff x="6326805" y="497867"/>
              <a:chExt cx="5194330" cy="5982540"/>
            </a:xfrm>
          </p:grpSpPr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EB68C57B-5EB7-5C40-85A0-2BE6A4740A5E}"/>
                  </a:ext>
                </a:extLst>
              </p:cNvPr>
              <p:cNvSpPr/>
              <p:nvPr/>
            </p:nvSpPr>
            <p:spPr>
              <a:xfrm>
                <a:off x="6326805" y="576318"/>
                <a:ext cx="3541486" cy="629381"/>
              </a:xfrm>
              <a:prstGeom prst="parallelogram">
                <a:avLst>
                  <a:gd name="adj" fmla="val 23487"/>
                </a:avLst>
              </a:prstGeom>
              <a:noFill/>
              <a:ln>
                <a:gradFill flip="none" rotWithShape="1">
                  <a:gsLst>
                    <a:gs pos="0">
                      <a:srgbClr val="00B0F0"/>
                    </a:gs>
                    <a:gs pos="75000">
                      <a:srgbClr val="00B0F0">
                        <a:alpha val="0"/>
                      </a:srgbClr>
                    </a:gs>
                  </a:gsLst>
                  <a:lin ang="180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3D1AB061-F654-884C-A2EC-F6292E96BA4D}"/>
                  </a:ext>
                </a:extLst>
              </p:cNvPr>
              <p:cNvSpPr/>
              <p:nvPr/>
            </p:nvSpPr>
            <p:spPr>
              <a:xfrm>
                <a:off x="6397625" y="498475"/>
                <a:ext cx="3541713" cy="628650"/>
              </a:xfrm>
              <a:prstGeom prst="parallelogram">
                <a:avLst>
                  <a:gd name="adj" fmla="val 23487"/>
                </a:avLst>
              </a:prstGeom>
              <a:gradFill flip="none" rotWithShape="1">
                <a:gsLst>
                  <a:gs pos="0">
                    <a:srgbClr val="00B0F0">
                      <a:alpha val="85000"/>
                    </a:srgbClr>
                  </a:gs>
                  <a:gs pos="36000">
                    <a:srgbClr val="00B0F0">
                      <a:alpha val="55000"/>
                    </a:srgbClr>
                  </a:gs>
                  <a:gs pos="92000">
                    <a:srgbClr val="00B0F0">
                      <a:alpha val="0"/>
                    </a:srgbClr>
                  </a:gs>
                </a:gsLst>
                <a:lin ang="1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D3C80061-44F9-DC49-BB8D-2EC9ED8C5A9F}"/>
                  </a:ext>
                </a:extLst>
              </p:cNvPr>
              <p:cNvSpPr txBox="1"/>
              <p:nvPr/>
            </p:nvSpPr>
            <p:spPr>
              <a:xfrm>
                <a:off x="6746128" y="497867"/>
                <a:ext cx="3391062" cy="74179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auto"/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Normal</a:t>
                </a:r>
                <a:r>
                  <a:rPr lang="zh-CN" altLang="en-US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 </a:t>
                </a:r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Mode</a:t>
                </a:r>
              </a:p>
            </p:txBody>
          </p:sp>
          <p:sp>
            <p:nvSpPr>
              <p:cNvPr id="30" name="平行四边形 29">
                <a:extLst>
                  <a:ext uri="{FF2B5EF4-FFF2-40B4-BE49-F238E27FC236}">
                    <a16:creationId xmlns:a16="http://schemas.microsoft.com/office/drawing/2014/main" id="{EDD28A2E-7EDA-B041-A88C-56BDA98E6F3D}"/>
                  </a:ext>
                </a:extLst>
              </p:cNvPr>
              <p:cNvSpPr/>
              <p:nvPr/>
            </p:nvSpPr>
            <p:spPr>
              <a:xfrm>
                <a:off x="7006431" y="1693477"/>
                <a:ext cx="3541486" cy="629381"/>
              </a:xfrm>
              <a:prstGeom prst="parallelogram">
                <a:avLst>
                  <a:gd name="adj" fmla="val 23487"/>
                </a:avLst>
              </a:prstGeom>
              <a:noFill/>
              <a:ln>
                <a:gradFill flip="none" rotWithShape="1">
                  <a:gsLst>
                    <a:gs pos="0">
                      <a:srgbClr val="00B0F0"/>
                    </a:gs>
                    <a:gs pos="75000">
                      <a:srgbClr val="00B0F0">
                        <a:alpha val="0"/>
                      </a:srgbClr>
                    </a:gs>
                  </a:gsLst>
                  <a:lin ang="180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31" name="平行四边形 30">
                <a:extLst>
                  <a:ext uri="{FF2B5EF4-FFF2-40B4-BE49-F238E27FC236}">
                    <a16:creationId xmlns:a16="http://schemas.microsoft.com/office/drawing/2014/main" id="{AC25A115-8630-714A-9235-80D1DFEA5062}"/>
                  </a:ext>
                </a:extLst>
              </p:cNvPr>
              <p:cNvSpPr/>
              <p:nvPr/>
            </p:nvSpPr>
            <p:spPr>
              <a:xfrm>
                <a:off x="7078664" y="1614488"/>
                <a:ext cx="3540125" cy="630237"/>
              </a:xfrm>
              <a:prstGeom prst="parallelogram">
                <a:avLst>
                  <a:gd name="adj" fmla="val 23487"/>
                </a:avLst>
              </a:prstGeom>
              <a:gradFill flip="none" rotWithShape="1">
                <a:gsLst>
                  <a:gs pos="0">
                    <a:srgbClr val="00B0F0">
                      <a:alpha val="85000"/>
                    </a:srgbClr>
                  </a:gs>
                  <a:gs pos="36000">
                    <a:srgbClr val="00B0F0">
                      <a:alpha val="55000"/>
                    </a:srgbClr>
                  </a:gs>
                  <a:gs pos="92000">
                    <a:srgbClr val="00B0F0">
                      <a:alpha val="0"/>
                    </a:srgbClr>
                  </a:gs>
                </a:gsLst>
                <a:lin ang="1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C13D90F7-89CA-D944-966E-22FE21582EC8}"/>
                  </a:ext>
                </a:extLst>
              </p:cNvPr>
              <p:cNvSpPr txBox="1"/>
              <p:nvPr/>
            </p:nvSpPr>
            <p:spPr>
              <a:xfrm>
                <a:off x="7425756" y="1620727"/>
                <a:ext cx="3126136" cy="74179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auto"/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Focus</a:t>
                </a:r>
                <a:r>
                  <a:rPr lang="zh-CN" altLang="en-US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 </a:t>
                </a:r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Mode</a:t>
                </a:r>
              </a:p>
            </p:txBody>
          </p:sp>
          <p:sp>
            <p:nvSpPr>
              <p:cNvPr id="24" name="平行四边形 23">
                <a:extLst>
                  <a:ext uri="{FF2B5EF4-FFF2-40B4-BE49-F238E27FC236}">
                    <a16:creationId xmlns:a16="http://schemas.microsoft.com/office/drawing/2014/main" id="{AD02DDCA-9FB6-774C-8DAB-348BA99E75E0}"/>
                  </a:ext>
                </a:extLst>
              </p:cNvPr>
              <p:cNvSpPr/>
              <p:nvPr/>
            </p:nvSpPr>
            <p:spPr>
              <a:xfrm>
                <a:off x="7534130" y="2715385"/>
                <a:ext cx="3541486" cy="629381"/>
              </a:xfrm>
              <a:prstGeom prst="parallelogram">
                <a:avLst>
                  <a:gd name="adj" fmla="val 23487"/>
                </a:avLst>
              </a:prstGeom>
              <a:noFill/>
              <a:ln>
                <a:gradFill flip="none" rotWithShape="1">
                  <a:gsLst>
                    <a:gs pos="0">
                      <a:srgbClr val="00B0F0"/>
                    </a:gs>
                    <a:gs pos="75000">
                      <a:srgbClr val="00B0F0">
                        <a:alpha val="0"/>
                      </a:srgbClr>
                    </a:gs>
                  </a:gsLst>
                  <a:lin ang="180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25" name="平行四边形 24">
                <a:extLst>
                  <a:ext uri="{FF2B5EF4-FFF2-40B4-BE49-F238E27FC236}">
                    <a16:creationId xmlns:a16="http://schemas.microsoft.com/office/drawing/2014/main" id="{B74E1518-E76F-E04A-A76A-AA3F2DF10E26}"/>
                  </a:ext>
                </a:extLst>
              </p:cNvPr>
              <p:cNvSpPr/>
              <p:nvPr/>
            </p:nvSpPr>
            <p:spPr>
              <a:xfrm>
                <a:off x="7605713" y="2636838"/>
                <a:ext cx="3541712" cy="630237"/>
              </a:xfrm>
              <a:prstGeom prst="parallelogram">
                <a:avLst>
                  <a:gd name="adj" fmla="val 23487"/>
                </a:avLst>
              </a:prstGeom>
              <a:gradFill flip="none" rotWithShape="1">
                <a:gsLst>
                  <a:gs pos="0">
                    <a:srgbClr val="00B0F0">
                      <a:alpha val="85000"/>
                    </a:srgbClr>
                  </a:gs>
                  <a:gs pos="36000">
                    <a:srgbClr val="00B0F0">
                      <a:alpha val="55000"/>
                    </a:srgbClr>
                  </a:gs>
                  <a:gs pos="92000">
                    <a:srgbClr val="00B0F0">
                      <a:alpha val="0"/>
                    </a:srgbClr>
                  </a:gs>
                </a:gsLst>
                <a:lin ang="1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D10D9A42-F2B4-CD4C-AB2A-840A96E584B7}"/>
                  </a:ext>
                </a:extLst>
              </p:cNvPr>
              <p:cNvSpPr txBox="1"/>
              <p:nvPr/>
            </p:nvSpPr>
            <p:spPr>
              <a:xfrm>
                <a:off x="7953455" y="2648341"/>
                <a:ext cx="3567680" cy="74179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auto"/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Meeting</a:t>
                </a:r>
                <a:r>
                  <a:rPr lang="zh-CN" altLang="en-US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 </a:t>
                </a:r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Mode</a:t>
                </a:r>
              </a:p>
            </p:txBody>
          </p:sp>
          <p:sp>
            <p:nvSpPr>
              <p:cNvPr id="21" name="平行四边形 20">
                <a:extLst>
                  <a:ext uri="{FF2B5EF4-FFF2-40B4-BE49-F238E27FC236}">
                    <a16:creationId xmlns:a16="http://schemas.microsoft.com/office/drawing/2014/main" id="{51384A8F-8CE6-BC40-849E-31C107097783}"/>
                  </a:ext>
                </a:extLst>
              </p:cNvPr>
              <p:cNvSpPr/>
              <p:nvPr/>
            </p:nvSpPr>
            <p:spPr>
              <a:xfrm>
                <a:off x="6930467" y="4791393"/>
                <a:ext cx="3541486" cy="629381"/>
              </a:xfrm>
              <a:prstGeom prst="parallelogram">
                <a:avLst>
                  <a:gd name="adj" fmla="val 23487"/>
                </a:avLst>
              </a:prstGeom>
              <a:noFill/>
              <a:ln>
                <a:gradFill flip="none" rotWithShape="1">
                  <a:gsLst>
                    <a:gs pos="0">
                      <a:srgbClr val="00B0F0"/>
                    </a:gs>
                    <a:gs pos="75000">
                      <a:srgbClr val="00B0F0">
                        <a:alpha val="0"/>
                      </a:srgbClr>
                    </a:gs>
                  </a:gsLst>
                  <a:lin ang="180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22" name="平行四边形 21">
                <a:extLst>
                  <a:ext uri="{FF2B5EF4-FFF2-40B4-BE49-F238E27FC236}">
                    <a16:creationId xmlns:a16="http://schemas.microsoft.com/office/drawing/2014/main" id="{1DFCD250-5F1B-6C49-B44E-1056F5213414}"/>
                  </a:ext>
                </a:extLst>
              </p:cNvPr>
              <p:cNvSpPr/>
              <p:nvPr/>
            </p:nvSpPr>
            <p:spPr>
              <a:xfrm>
                <a:off x="7002463" y="4713288"/>
                <a:ext cx="3541712" cy="628650"/>
              </a:xfrm>
              <a:prstGeom prst="parallelogram">
                <a:avLst>
                  <a:gd name="adj" fmla="val 23487"/>
                </a:avLst>
              </a:prstGeom>
              <a:gradFill flip="none" rotWithShape="1">
                <a:gsLst>
                  <a:gs pos="0">
                    <a:srgbClr val="00B0F0">
                      <a:alpha val="85000"/>
                    </a:srgbClr>
                  </a:gs>
                  <a:gs pos="36000">
                    <a:srgbClr val="00B0F0">
                      <a:alpha val="55000"/>
                    </a:srgbClr>
                  </a:gs>
                  <a:gs pos="92000">
                    <a:srgbClr val="00B0F0">
                      <a:alpha val="0"/>
                    </a:srgbClr>
                  </a:gs>
                </a:gsLst>
                <a:lin ang="1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0D51568-775B-5945-8BCE-D7E814F9A5B1}"/>
                  </a:ext>
                </a:extLst>
              </p:cNvPr>
              <p:cNvSpPr txBox="1"/>
              <p:nvPr/>
            </p:nvSpPr>
            <p:spPr>
              <a:xfrm>
                <a:off x="7349792" y="4730052"/>
                <a:ext cx="3420499" cy="74179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auto"/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  <a:sym typeface="+mn-ea"/>
                  </a:rPr>
                  <a:t>Leisure</a:t>
                </a:r>
                <a:r>
                  <a:rPr lang="zh-CN" altLang="en-US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  <a:sym typeface="+mn-ea"/>
                  </a:rPr>
                  <a:t> </a:t>
                </a:r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  <a:sym typeface="+mn-ea"/>
                  </a:rPr>
                  <a:t>Mode</a:t>
                </a:r>
                <a:endParaRPr lang="en-US" altLang="zh-CN" sz="3600" noProof="1">
                  <a:gradFill flip="none" rotWithShape="1">
                    <a:gsLst>
                      <a:gs pos="65000">
                        <a:schemeClr val="bg1"/>
                      </a:gs>
                      <a:gs pos="33000">
                        <a:schemeClr val="bg1"/>
                      </a:gs>
                      <a:gs pos="0">
                        <a:srgbClr val="37D9DD"/>
                      </a:gs>
                      <a:gs pos="100000">
                        <a:srgbClr val="37D9DD"/>
                      </a:gs>
                    </a:gsLst>
                    <a:lin ang="2700000" scaled="1"/>
                    <a:tileRect/>
                  </a:gradFill>
                  <a:latin typeface="Arial" panose="020B0604020202020204" pitchFamily="34" charset="0"/>
                  <a:ea typeface="优设标题黑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8" name="平行四边形 17">
                <a:extLst>
                  <a:ext uri="{FF2B5EF4-FFF2-40B4-BE49-F238E27FC236}">
                    <a16:creationId xmlns:a16="http://schemas.microsoft.com/office/drawing/2014/main" id="{C7961FF7-9EE9-064F-B578-B9A82A4713C4}"/>
                  </a:ext>
                </a:extLst>
              </p:cNvPr>
              <p:cNvSpPr/>
              <p:nvPr/>
            </p:nvSpPr>
            <p:spPr>
              <a:xfrm>
                <a:off x="6326805" y="5794251"/>
                <a:ext cx="3541486" cy="629381"/>
              </a:xfrm>
              <a:prstGeom prst="parallelogram">
                <a:avLst>
                  <a:gd name="adj" fmla="val 23487"/>
                </a:avLst>
              </a:prstGeom>
              <a:noFill/>
              <a:ln>
                <a:gradFill flip="none" rotWithShape="1">
                  <a:gsLst>
                    <a:gs pos="0">
                      <a:srgbClr val="00B0F0"/>
                    </a:gs>
                    <a:gs pos="75000">
                      <a:srgbClr val="00B0F0">
                        <a:alpha val="0"/>
                      </a:srgbClr>
                    </a:gs>
                  </a:gsLst>
                  <a:lin ang="180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19" name="平行四边形 18">
                <a:extLst>
                  <a:ext uri="{FF2B5EF4-FFF2-40B4-BE49-F238E27FC236}">
                    <a16:creationId xmlns:a16="http://schemas.microsoft.com/office/drawing/2014/main" id="{86718E05-5B43-CF4D-A5C5-7E7BD5BD1665}"/>
                  </a:ext>
                </a:extLst>
              </p:cNvPr>
              <p:cNvSpPr/>
              <p:nvPr/>
            </p:nvSpPr>
            <p:spPr>
              <a:xfrm>
                <a:off x="6397625" y="5716588"/>
                <a:ext cx="3541713" cy="628650"/>
              </a:xfrm>
              <a:prstGeom prst="parallelogram">
                <a:avLst>
                  <a:gd name="adj" fmla="val 23487"/>
                </a:avLst>
              </a:prstGeom>
              <a:gradFill flip="none" rotWithShape="1">
                <a:gsLst>
                  <a:gs pos="0">
                    <a:srgbClr val="00B0F0">
                      <a:alpha val="85000"/>
                    </a:srgbClr>
                  </a:gs>
                  <a:gs pos="36000">
                    <a:srgbClr val="00B0F0">
                      <a:alpha val="55000"/>
                    </a:srgbClr>
                  </a:gs>
                  <a:gs pos="92000">
                    <a:srgbClr val="00B0F0">
                      <a:alpha val="0"/>
                    </a:srgbClr>
                  </a:gs>
                </a:gsLst>
                <a:lin ang="1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9293F8E3-592A-404C-BC55-63623E5E7026}"/>
                  </a:ext>
                </a:extLst>
              </p:cNvPr>
              <p:cNvSpPr txBox="1"/>
              <p:nvPr/>
            </p:nvSpPr>
            <p:spPr>
              <a:xfrm>
                <a:off x="6746128" y="5738612"/>
                <a:ext cx="3126136" cy="74179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auto"/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Game</a:t>
                </a:r>
                <a:r>
                  <a:rPr lang="zh-CN" altLang="en-US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 </a:t>
                </a:r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</a:rPr>
                  <a:t>Mode</a:t>
                </a: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5CEDB4A8-627B-DC47-8248-0D241DEFCEC9}"/>
                  </a:ext>
                </a:extLst>
              </p:cNvPr>
              <p:cNvSpPr/>
              <p:nvPr/>
            </p:nvSpPr>
            <p:spPr>
              <a:xfrm>
                <a:off x="7508730" y="3763135"/>
                <a:ext cx="3541486" cy="629381"/>
              </a:xfrm>
              <a:prstGeom prst="parallelogram">
                <a:avLst>
                  <a:gd name="adj" fmla="val 23487"/>
                </a:avLst>
              </a:prstGeom>
              <a:noFill/>
              <a:ln>
                <a:gradFill flip="none" rotWithShape="1">
                  <a:gsLst>
                    <a:gs pos="0">
                      <a:srgbClr val="00B0F0"/>
                    </a:gs>
                    <a:gs pos="75000">
                      <a:srgbClr val="00B0F0">
                        <a:alpha val="0"/>
                      </a:srgbClr>
                    </a:gs>
                  </a:gsLst>
                  <a:lin ang="180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9F0C91CC-E26D-7145-BD03-160169F3DEE2}"/>
                  </a:ext>
                </a:extLst>
              </p:cNvPr>
              <p:cNvSpPr/>
              <p:nvPr/>
            </p:nvSpPr>
            <p:spPr>
              <a:xfrm>
                <a:off x="7580313" y="3684588"/>
                <a:ext cx="3541712" cy="630237"/>
              </a:xfrm>
              <a:prstGeom prst="parallelogram">
                <a:avLst>
                  <a:gd name="adj" fmla="val 23487"/>
                </a:avLst>
              </a:prstGeom>
              <a:gradFill flip="none" rotWithShape="1">
                <a:gsLst>
                  <a:gs pos="0">
                    <a:srgbClr val="00B0F0">
                      <a:alpha val="85000"/>
                    </a:srgbClr>
                  </a:gs>
                  <a:gs pos="36000">
                    <a:srgbClr val="00B0F0">
                      <a:alpha val="55000"/>
                    </a:srgbClr>
                  </a:gs>
                  <a:gs pos="92000">
                    <a:srgbClr val="00B0F0">
                      <a:alpha val="0"/>
                    </a:srgbClr>
                  </a:gs>
                </a:gsLst>
                <a:lin ang="1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/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60403A7-9D78-484D-905F-292705DC3BCC}"/>
                  </a:ext>
                </a:extLst>
              </p:cNvPr>
              <p:cNvSpPr txBox="1"/>
              <p:nvPr/>
            </p:nvSpPr>
            <p:spPr>
              <a:xfrm>
                <a:off x="7928055" y="3696091"/>
                <a:ext cx="2920081" cy="74179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auto"/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  <a:sym typeface="+mn-ea"/>
                  </a:rPr>
                  <a:t>Drive</a:t>
                </a:r>
                <a:r>
                  <a:rPr lang="zh-CN" altLang="en-US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  <a:sym typeface="+mn-ea"/>
                  </a:rPr>
                  <a:t> </a:t>
                </a:r>
                <a:r>
                  <a:rPr lang="en-US" altLang="zh-CN" sz="3600" noProof="1">
                    <a:gradFill flip="none" rotWithShape="1">
                      <a:gsLst>
                        <a:gs pos="65000">
                          <a:schemeClr val="bg1"/>
                        </a:gs>
                        <a:gs pos="33000">
                          <a:schemeClr val="bg1"/>
                        </a:gs>
                        <a:gs pos="0">
                          <a:srgbClr val="37D9DD"/>
                        </a:gs>
                        <a:gs pos="100000">
                          <a:srgbClr val="37D9DD"/>
                        </a:gs>
                      </a:gsLst>
                      <a:lin ang="2700000" scaled="1"/>
                      <a:tileRect/>
                    </a:gradFill>
                    <a:latin typeface="Arial" panose="020B0604020202020204" pitchFamily="34" charset="0"/>
                    <a:ea typeface="优设标题黑" pitchFamily="2" charset="-122"/>
                    <a:cs typeface="Arial" panose="020B0604020202020204" pitchFamily="34" charset="0"/>
                    <a:sym typeface="+mn-ea"/>
                  </a:rPr>
                  <a:t>Mode</a:t>
                </a:r>
                <a:endParaRPr lang="en-US" altLang="zh-CN" sz="3600" noProof="1">
                  <a:gradFill flip="none" rotWithShape="1">
                    <a:gsLst>
                      <a:gs pos="65000">
                        <a:schemeClr val="bg1"/>
                      </a:gs>
                      <a:gs pos="33000">
                        <a:schemeClr val="bg1"/>
                      </a:gs>
                      <a:gs pos="0">
                        <a:srgbClr val="37D9DD"/>
                      </a:gs>
                      <a:gs pos="100000">
                        <a:srgbClr val="37D9DD"/>
                      </a:gs>
                    </a:gsLst>
                    <a:lin ang="2700000" scaled="1"/>
                    <a:tileRect/>
                  </a:gradFill>
                  <a:latin typeface="Arial" panose="020B0604020202020204" pitchFamily="34" charset="0"/>
                  <a:ea typeface="优设标题黑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2" name="平行四边形 31">
              <a:extLst>
                <a:ext uri="{FF2B5EF4-FFF2-40B4-BE49-F238E27FC236}">
                  <a16:creationId xmlns:a16="http://schemas.microsoft.com/office/drawing/2014/main" id="{3C9CC68F-150B-5046-8608-34909F276C01}"/>
                </a:ext>
              </a:extLst>
            </p:cNvPr>
            <p:cNvSpPr/>
            <p:nvPr/>
          </p:nvSpPr>
          <p:spPr>
            <a:xfrm>
              <a:off x="5675181" y="6006821"/>
              <a:ext cx="3085917" cy="549130"/>
            </a:xfrm>
            <a:prstGeom prst="parallelogram">
              <a:avLst>
                <a:gd name="adj" fmla="val 23487"/>
              </a:avLst>
            </a:prstGeom>
            <a:gradFill flip="none" rotWithShape="1">
              <a:gsLst>
                <a:gs pos="0">
                  <a:srgbClr val="00B0F0">
                    <a:alpha val="85000"/>
                  </a:srgbClr>
                </a:gs>
                <a:gs pos="36000">
                  <a:srgbClr val="00B0F0">
                    <a:alpha val="55000"/>
                  </a:srgbClr>
                </a:gs>
                <a:gs pos="92000">
                  <a:srgbClr val="00B0F0">
                    <a:alpha val="0"/>
                  </a:srgbClr>
                </a:gs>
              </a:gsLst>
              <a:lin ang="1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C11F5EF8-C55E-424A-8C6B-DA9B89321EAC}"/>
                </a:ext>
              </a:extLst>
            </p:cNvPr>
            <p:cNvSpPr txBox="1"/>
            <p:nvPr/>
          </p:nvSpPr>
          <p:spPr>
            <a:xfrm>
              <a:off x="5978171" y="6016844"/>
              <a:ext cx="3236784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/>
              <a:r>
                <a:rPr lang="en-US" altLang="zh-CN" sz="3600" noProof="1">
                  <a:gradFill flip="none" rotWithShape="1">
                    <a:gsLst>
                      <a:gs pos="65000">
                        <a:schemeClr val="bg1"/>
                      </a:gs>
                      <a:gs pos="33000">
                        <a:schemeClr val="bg1"/>
                      </a:gs>
                      <a:gs pos="0">
                        <a:srgbClr val="37D9DD"/>
                      </a:gs>
                      <a:gs pos="100000">
                        <a:srgbClr val="37D9DD"/>
                      </a:gs>
                    </a:gsLst>
                    <a:lin ang="2700000" scaled="1"/>
                    <a:tileRect/>
                  </a:gradFill>
                  <a:latin typeface="Arial" panose="020B0604020202020204" pitchFamily="34" charset="0"/>
                  <a:ea typeface="优设标题黑" pitchFamily="2" charset="-122"/>
                  <a:cs typeface="Arial" panose="020B0604020202020204" pitchFamily="34" charset="0"/>
                </a:rPr>
                <a:t>Exercise</a:t>
              </a:r>
              <a:r>
                <a:rPr lang="zh-CN" altLang="en-US" sz="3600" noProof="1">
                  <a:gradFill flip="none" rotWithShape="1">
                    <a:gsLst>
                      <a:gs pos="65000">
                        <a:schemeClr val="bg1"/>
                      </a:gs>
                      <a:gs pos="33000">
                        <a:schemeClr val="bg1"/>
                      </a:gs>
                      <a:gs pos="0">
                        <a:srgbClr val="37D9DD"/>
                      </a:gs>
                      <a:gs pos="100000">
                        <a:srgbClr val="37D9DD"/>
                      </a:gs>
                    </a:gsLst>
                    <a:lin ang="2700000" scaled="1"/>
                    <a:tileRect/>
                  </a:gradFill>
                  <a:latin typeface="Arial" panose="020B0604020202020204" pitchFamily="34" charset="0"/>
                  <a:ea typeface="优设标题黑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3600" noProof="1">
                  <a:gradFill flip="none" rotWithShape="1">
                    <a:gsLst>
                      <a:gs pos="65000">
                        <a:schemeClr val="bg1"/>
                      </a:gs>
                      <a:gs pos="33000">
                        <a:schemeClr val="bg1"/>
                      </a:gs>
                      <a:gs pos="0">
                        <a:srgbClr val="37D9DD"/>
                      </a:gs>
                      <a:gs pos="100000">
                        <a:srgbClr val="37D9DD"/>
                      </a:gs>
                    </a:gsLst>
                    <a:lin ang="2700000" scaled="1"/>
                    <a:tileRect/>
                  </a:gradFill>
                  <a:latin typeface="Arial" panose="020B0604020202020204" pitchFamily="34" charset="0"/>
                  <a:ea typeface="优设标题黑" pitchFamily="2" charset="-122"/>
                  <a:cs typeface="Arial" panose="020B0604020202020204" pitchFamily="34" charset="0"/>
                </a:rPr>
                <a:t>Mode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图片 31">
            <a:extLst>
              <a:ext uri="{FF2B5EF4-FFF2-40B4-BE49-F238E27FC236}">
                <a16:creationId xmlns:a16="http://schemas.microsoft.com/office/drawing/2014/main" id="{2ABDD274-4670-864A-BB17-74ABBD54C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矩形 32">
            <a:extLst>
              <a:ext uri="{FF2B5EF4-FFF2-40B4-BE49-F238E27FC236}">
                <a16:creationId xmlns:a16="http://schemas.microsoft.com/office/drawing/2014/main" id="{4348874B-050F-6642-9ED2-3B83B025C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94000"/>
                </a:srgbClr>
              </a:gs>
              <a:gs pos="0">
                <a:schemeClr val="tx1">
                  <a:alpha val="89000"/>
                </a:schemeClr>
              </a:gs>
              <a:gs pos="100000">
                <a:schemeClr val="tx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65047D25-08F1-7446-9DEA-4D70FEA9BE4C}"/>
              </a:ext>
            </a:extLst>
          </p:cNvPr>
          <p:cNvSpPr/>
          <p:nvPr/>
        </p:nvSpPr>
        <p:spPr>
          <a:xfrm>
            <a:off x="4056063" y="4584700"/>
            <a:ext cx="1381125" cy="658813"/>
          </a:xfrm>
          <a:prstGeom prst="roundRect">
            <a:avLst>
              <a:gd name="adj" fmla="val 25505"/>
            </a:avLst>
          </a:prstGeom>
          <a:solidFill>
            <a:srgbClr val="21C5FF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903B423A-6969-0F46-A4CF-44A2B3AA9DEB}"/>
              </a:ext>
            </a:extLst>
          </p:cNvPr>
          <p:cNvSpPr/>
          <p:nvPr/>
        </p:nvSpPr>
        <p:spPr>
          <a:xfrm>
            <a:off x="9582150" y="4533900"/>
            <a:ext cx="1381125" cy="658813"/>
          </a:xfrm>
          <a:prstGeom prst="roundRect">
            <a:avLst>
              <a:gd name="adj" fmla="val 25505"/>
            </a:avLst>
          </a:prstGeom>
          <a:solidFill>
            <a:srgbClr val="21C5FF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73" name="矩形: 圆角 72">
            <a:extLst>
              <a:ext uri="{FF2B5EF4-FFF2-40B4-BE49-F238E27FC236}">
                <a16:creationId xmlns:a16="http://schemas.microsoft.com/office/drawing/2014/main" id="{AC14C285-4E06-8F4A-9DC8-20E8BC6B626A}"/>
              </a:ext>
            </a:extLst>
          </p:cNvPr>
          <p:cNvSpPr/>
          <p:nvPr/>
        </p:nvSpPr>
        <p:spPr>
          <a:xfrm>
            <a:off x="6740525" y="4568825"/>
            <a:ext cx="1379538" cy="658813"/>
          </a:xfrm>
          <a:prstGeom prst="roundRect">
            <a:avLst>
              <a:gd name="adj" fmla="val 25505"/>
            </a:avLst>
          </a:prstGeom>
          <a:solidFill>
            <a:srgbClr val="21C5FF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74" name="矩形: 圆角 73">
            <a:extLst>
              <a:ext uri="{FF2B5EF4-FFF2-40B4-BE49-F238E27FC236}">
                <a16:creationId xmlns:a16="http://schemas.microsoft.com/office/drawing/2014/main" id="{6D79EFC4-7BD6-A64E-9AD7-147A1C63FC16}"/>
              </a:ext>
            </a:extLst>
          </p:cNvPr>
          <p:cNvSpPr/>
          <p:nvPr/>
        </p:nvSpPr>
        <p:spPr>
          <a:xfrm>
            <a:off x="1258888" y="4592638"/>
            <a:ext cx="1379537" cy="658812"/>
          </a:xfrm>
          <a:prstGeom prst="roundRect">
            <a:avLst>
              <a:gd name="adj" fmla="val 25505"/>
            </a:avLst>
          </a:prstGeom>
          <a:solidFill>
            <a:srgbClr val="21C5FF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ED79E6A-13A4-5F4D-B0D6-C7C6D07101E3}"/>
              </a:ext>
            </a:extLst>
          </p:cNvPr>
          <p:cNvSpPr txBox="1"/>
          <p:nvPr/>
        </p:nvSpPr>
        <p:spPr>
          <a:xfrm>
            <a:off x="3982499" y="411717"/>
            <a:ext cx="4551680" cy="6451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zh-CN" altLang="en-US" sz="3600" b="1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  <a:sym typeface="+mn-ea"/>
              </a:rPr>
              <a:t>Device Connections</a:t>
            </a:r>
            <a:endParaRPr lang="zh-CN" altLang="en-US" sz="3600" b="1" noProof="1">
              <a:gradFill flip="none" rotWithShape="1">
                <a:gsLst>
                  <a:gs pos="30000">
                    <a:srgbClr val="00B0F0"/>
                  </a:gs>
                  <a:gs pos="100000">
                    <a:srgbClr val="29EBE6">
                      <a:alpha val="54902"/>
                    </a:srgbClr>
                  </a:gs>
                </a:gsLst>
                <a:lin ang="4800000" scaled="0"/>
                <a:tileRect/>
              </a:gradFill>
              <a:latin typeface="Arial" panose="020B0604020202020204" pitchFamily="34" charset="0"/>
              <a:ea typeface="优设标题黑" pitchFamily="2" charset="-122"/>
              <a:cs typeface="Arial" panose="020B0604020202020204" pitchFamily="34" charset="0"/>
            </a:endParaRPr>
          </a:p>
        </p:txBody>
      </p:sp>
      <p:sp>
        <p:nvSpPr>
          <p:cNvPr id="8201" name="文本框 7">
            <a:extLst>
              <a:ext uri="{FF2B5EF4-FFF2-40B4-BE49-F238E27FC236}">
                <a16:creationId xmlns:a16="http://schemas.microsoft.com/office/drawing/2014/main" id="{6D805C9C-335D-E441-B340-0BF42EF5F8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66838" y="4656138"/>
            <a:ext cx="12223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胡晓波男神体" pitchFamily="2" charset="-122"/>
              </a:rPr>
              <a:t>Glass</a:t>
            </a:r>
          </a:p>
        </p:txBody>
      </p:sp>
      <p:sp>
        <p:nvSpPr>
          <p:cNvPr id="8202" name="文本框 9">
            <a:extLst>
              <a:ext uri="{FF2B5EF4-FFF2-40B4-BE49-F238E27FC236}">
                <a16:creationId xmlns:a16="http://schemas.microsoft.com/office/drawing/2014/main" id="{E59F2C41-FDF8-8E44-B8EA-D829F9D13A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6238" y="4602163"/>
            <a:ext cx="1427162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胡晓波男神体" pitchFamily="2" charset="-122"/>
              </a:rPr>
              <a:t>Laptop</a:t>
            </a:r>
          </a:p>
        </p:txBody>
      </p:sp>
      <p:sp>
        <p:nvSpPr>
          <p:cNvPr id="8203" name="文本框 8">
            <a:extLst>
              <a:ext uri="{FF2B5EF4-FFF2-40B4-BE49-F238E27FC236}">
                <a16:creationId xmlns:a16="http://schemas.microsoft.com/office/drawing/2014/main" id="{F22F0806-DF5B-8348-896D-FABACAA41B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03688" y="4656138"/>
            <a:ext cx="13208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胡晓波男神体" pitchFamily="2" charset="-122"/>
              </a:rPr>
              <a:t>Watch</a:t>
            </a:r>
          </a:p>
        </p:txBody>
      </p:sp>
      <p:sp>
        <p:nvSpPr>
          <p:cNvPr id="8204" name="文本框 10">
            <a:extLst>
              <a:ext uri="{FF2B5EF4-FFF2-40B4-BE49-F238E27FC236}">
                <a16:creationId xmlns:a16="http://schemas.microsoft.com/office/drawing/2014/main" id="{10E31D18-76CC-9048-BAE0-D1369A099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15488" y="4616450"/>
            <a:ext cx="135731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胡晓波男神体" pitchFamily="2" charset="-122"/>
              </a:rPr>
              <a:t>Phone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2743102-D925-5B48-8531-CDAE382E72E5}"/>
              </a:ext>
            </a:extLst>
          </p:cNvPr>
          <p:cNvGrpSpPr/>
          <p:nvPr/>
        </p:nvGrpSpPr>
        <p:grpSpPr>
          <a:xfrm>
            <a:off x="9153051" y="2332735"/>
            <a:ext cx="2243325" cy="2243326"/>
            <a:chOff x="9143516" y="2307337"/>
            <a:chExt cx="2243326" cy="2243326"/>
          </a:xfrm>
          <a:gradFill>
            <a:gsLst>
              <a:gs pos="0">
                <a:srgbClr val="00B0F0">
                  <a:alpha val="0"/>
                </a:srgbClr>
              </a:gs>
              <a:gs pos="63000">
                <a:srgbClr val="00B0F0"/>
              </a:gs>
              <a:gs pos="100000">
                <a:srgbClr val="21C5FF">
                  <a:alpha val="20784"/>
                </a:srgbClr>
              </a:gs>
            </a:gsLst>
            <a:path path="shape">
              <a:fillToRect l="50000" t="50000" r="50000" b="50000"/>
            </a:path>
          </a:gradFill>
        </p:grpSpPr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F52404DA-A287-F04C-88ED-EB798EFE933C}"/>
                </a:ext>
              </a:extLst>
            </p:cNvPr>
            <p:cNvSpPr/>
            <p:nvPr/>
          </p:nvSpPr>
          <p:spPr>
            <a:xfrm>
              <a:off x="9180333" y="2344154"/>
              <a:ext cx="2164150" cy="2164150"/>
            </a:xfrm>
            <a:custGeom>
              <a:avLst/>
              <a:gdLst>
                <a:gd name="connsiteX0" fmla="*/ 356235 w 1562100"/>
                <a:gd name="connsiteY0" fmla="*/ 155067 h 1562100"/>
                <a:gd name="connsiteX1" fmla="*/ 343090 w 1562100"/>
                <a:gd name="connsiteY1" fmla="*/ 135541 h 1562100"/>
                <a:gd name="connsiteX2" fmla="*/ 347567 w 1562100"/>
                <a:gd name="connsiteY2" fmla="*/ 132493 h 1562100"/>
                <a:gd name="connsiteX3" fmla="*/ 360712 w 1562100"/>
                <a:gd name="connsiteY3" fmla="*/ 152019 h 1562100"/>
                <a:gd name="connsiteX4" fmla="*/ 356235 w 1562100"/>
                <a:gd name="connsiteY4" fmla="*/ 155067 h 1562100"/>
                <a:gd name="connsiteX5" fmla="*/ 476821 w 1562100"/>
                <a:gd name="connsiteY5" fmla="*/ 88106 h 1562100"/>
                <a:gd name="connsiteX6" fmla="*/ 467296 w 1562100"/>
                <a:gd name="connsiteY6" fmla="*/ 66675 h 1562100"/>
                <a:gd name="connsiteX7" fmla="*/ 462343 w 1562100"/>
                <a:gd name="connsiteY7" fmla="*/ 68866 h 1562100"/>
                <a:gd name="connsiteX8" fmla="*/ 471868 w 1562100"/>
                <a:gd name="connsiteY8" fmla="*/ 90297 h 1562100"/>
                <a:gd name="connsiteX9" fmla="*/ 476821 w 1562100"/>
                <a:gd name="connsiteY9" fmla="*/ 88106 h 1562100"/>
                <a:gd name="connsiteX10" fmla="*/ 383000 w 1562100"/>
                <a:gd name="connsiteY10" fmla="*/ 137636 h 1562100"/>
                <a:gd name="connsiteX11" fmla="*/ 370522 w 1562100"/>
                <a:gd name="connsiteY11" fmla="*/ 117634 h 1562100"/>
                <a:gd name="connsiteX12" fmla="*/ 365950 w 1562100"/>
                <a:gd name="connsiteY12" fmla="*/ 120491 h 1562100"/>
                <a:gd name="connsiteX13" fmla="*/ 378428 w 1562100"/>
                <a:gd name="connsiteY13" fmla="*/ 140494 h 1562100"/>
                <a:gd name="connsiteX14" fmla="*/ 383000 w 1562100"/>
                <a:gd name="connsiteY14" fmla="*/ 137636 h 1562100"/>
                <a:gd name="connsiteX15" fmla="*/ 452723 w 1562100"/>
                <a:gd name="connsiteY15" fmla="*/ 99251 h 1562100"/>
                <a:gd name="connsiteX16" fmla="*/ 442436 w 1562100"/>
                <a:gd name="connsiteY16" fmla="*/ 78105 h 1562100"/>
                <a:gd name="connsiteX17" fmla="*/ 437578 w 1562100"/>
                <a:gd name="connsiteY17" fmla="*/ 80486 h 1562100"/>
                <a:gd name="connsiteX18" fmla="*/ 447865 w 1562100"/>
                <a:gd name="connsiteY18" fmla="*/ 101632 h 1562100"/>
                <a:gd name="connsiteX19" fmla="*/ 452723 w 1562100"/>
                <a:gd name="connsiteY19" fmla="*/ 99251 h 1562100"/>
                <a:gd name="connsiteX20" fmla="*/ 429006 w 1562100"/>
                <a:gd name="connsiteY20" fmla="*/ 111157 h 1562100"/>
                <a:gd name="connsiteX21" fmla="*/ 417956 w 1562100"/>
                <a:gd name="connsiteY21" fmla="*/ 90392 h 1562100"/>
                <a:gd name="connsiteX22" fmla="*/ 413194 w 1562100"/>
                <a:gd name="connsiteY22" fmla="*/ 92964 h 1562100"/>
                <a:gd name="connsiteX23" fmla="*/ 424243 w 1562100"/>
                <a:gd name="connsiteY23" fmla="*/ 113729 h 1562100"/>
                <a:gd name="connsiteX24" fmla="*/ 429006 w 1562100"/>
                <a:gd name="connsiteY24" fmla="*/ 111157 h 1562100"/>
                <a:gd name="connsiteX25" fmla="*/ 405765 w 1562100"/>
                <a:gd name="connsiteY25" fmla="*/ 124016 h 1562100"/>
                <a:gd name="connsiteX26" fmla="*/ 394049 w 1562100"/>
                <a:gd name="connsiteY26" fmla="*/ 103632 h 1562100"/>
                <a:gd name="connsiteX27" fmla="*/ 389381 w 1562100"/>
                <a:gd name="connsiteY27" fmla="*/ 106299 h 1562100"/>
                <a:gd name="connsiteX28" fmla="*/ 401098 w 1562100"/>
                <a:gd name="connsiteY28" fmla="*/ 126683 h 1562100"/>
                <a:gd name="connsiteX29" fmla="*/ 405765 w 1562100"/>
                <a:gd name="connsiteY29" fmla="*/ 124016 h 1562100"/>
                <a:gd name="connsiteX30" fmla="*/ 257556 w 1562100"/>
                <a:gd name="connsiteY30" fmla="*/ 235077 h 1562100"/>
                <a:gd name="connsiteX31" fmla="*/ 241078 w 1562100"/>
                <a:gd name="connsiteY31" fmla="*/ 218027 h 1562100"/>
                <a:gd name="connsiteX32" fmla="*/ 237172 w 1562100"/>
                <a:gd name="connsiteY32" fmla="*/ 221742 h 1562100"/>
                <a:gd name="connsiteX33" fmla="*/ 253555 w 1562100"/>
                <a:gd name="connsiteY33" fmla="*/ 238792 h 1562100"/>
                <a:gd name="connsiteX34" fmla="*/ 257556 w 1562100"/>
                <a:gd name="connsiteY34" fmla="*/ 235077 h 1562100"/>
                <a:gd name="connsiteX35" fmla="*/ 338994 w 1562100"/>
                <a:gd name="connsiteY35" fmla="*/ 167164 h 1562100"/>
                <a:gd name="connsiteX36" fmla="*/ 325088 w 1562100"/>
                <a:gd name="connsiteY36" fmla="*/ 148114 h 1562100"/>
                <a:gd name="connsiteX37" fmla="*/ 320707 w 1562100"/>
                <a:gd name="connsiteY37" fmla="*/ 151257 h 1562100"/>
                <a:gd name="connsiteX38" fmla="*/ 334613 w 1562100"/>
                <a:gd name="connsiteY38" fmla="*/ 170307 h 1562100"/>
                <a:gd name="connsiteX39" fmla="*/ 338994 w 1562100"/>
                <a:gd name="connsiteY39" fmla="*/ 167164 h 1562100"/>
                <a:gd name="connsiteX40" fmla="*/ 276987 w 1562100"/>
                <a:gd name="connsiteY40" fmla="*/ 216980 h 1562100"/>
                <a:gd name="connsiteX41" fmla="*/ 261175 w 1562100"/>
                <a:gd name="connsiteY41" fmla="*/ 199454 h 1562100"/>
                <a:gd name="connsiteX42" fmla="*/ 257175 w 1562100"/>
                <a:gd name="connsiteY42" fmla="*/ 203073 h 1562100"/>
                <a:gd name="connsiteX43" fmla="*/ 272986 w 1562100"/>
                <a:gd name="connsiteY43" fmla="*/ 220599 h 1562100"/>
                <a:gd name="connsiteX44" fmla="*/ 276987 w 1562100"/>
                <a:gd name="connsiteY44" fmla="*/ 216980 h 1562100"/>
                <a:gd name="connsiteX45" fmla="*/ 317754 w 1562100"/>
                <a:gd name="connsiteY45" fmla="*/ 183071 h 1562100"/>
                <a:gd name="connsiteX46" fmla="*/ 303180 w 1562100"/>
                <a:gd name="connsiteY46" fmla="*/ 164497 h 1562100"/>
                <a:gd name="connsiteX47" fmla="*/ 298894 w 1562100"/>
                <a:gd name="connsiteY47" fmla="*/ 167831 h 1562100"/>
                <a:gd name="connsiteX48" fmla="*/ 313468 w 1562100"/>
                <a:gd name="connsiteY48" fmla="*/ 186404 h 1562100"/>
                <a:gd name="connsiteX49" fmla="*/ 317754 w 1562100"/>
                <a:gd name="connsiteY49" fmla="*/ 183071 h 1562100"/>
                <a:gd name="connsiteX50" fmla="*/ 297084 w 1562100"/>
                <a:gd name="connsiteY50" fmla="*/ 199739 h 1562100"/>
                <a:gd name="connsiteX51" fmla="*/ 281940 w 1562100"/>
                <a:gd name="connsiteY51" fmla="*/ 181642 h 1562100"/>
                <a:gd name="connsiteX52" fmla="*/ 277844 w 1562100"/>
                <a:gd name="connsiteY52" fmla="*/ 185071 h 1562100"/>
                <a:gd name="connsiteX53" fmla="*/ 292989 w 1562100"/>
                <a:gd name="connsiteY53" fmla="*/ 203168 h 1562100"/>
                <a:gd name="connsiteX54" fmla="*/ 297084 w 1562100"/>
                <a:gd name="connsiteY54" fmla="*/ 199739 h 1562100"/>
                <a:gd name="connsiteX55" fmla="*/ 576548 w 1562100"/>
                <a:gd name="connsiteY55" fmla="*/ 52197 h 1562100"/>
                <a:gd name="connsiteX56" fmla="*/ 570071 w 1562100"/>
                <a:gd name="connsiteY56" fmla="*/ 29623 h 1562100"/>
                <a:gd name="connsiteX57" fmla="*/ 564928 w 1562100"/>
                <a:gd name="connsiteY57" fmla="*/ 31147 h 1562100"/>
                <a:gd name="connsiteX58" fmla="*/ 571405 w 1562100"/>
                <a:gd name="connsiteY58" fmla="*/ 53721 h 1562100"/>
                <a:gd name="connsiteX59" fmla="*/ 576548 w 1562100"/>
                <a:gd name="connsiteY59" fmla="*/ 52197 h 1562100"/>
                <a:gd name="connsiteX60" fmla="*/ 501205 w 1562100"/>
                <a:gd name="connsiteY60" fmla="*/ 77819 h 1562100"/>
                <a:gd name="connsiteX61" fmla="*/ 492442 w 1562100"/>
                <a:gd name="connsiteY61" fmla="*/ 56102 h 1562100"/>
                <a:gd name="connsiteX62" fmla="*/ 487489 w 1562100"/>
                <a:gd name="connsiteY62" fmla="*/ 58102 h 1562100"/>
                <a:gd name="connsiteX63" fmla="*/ 496252 w 1562100"/>
                <a:gd name="connsiteY63" fmla="*/ 79820 h 1562100"/>
                <a:gd name="connsiteX64" fmla="*/ 501205 w 1562100"/>
                <a:gd name="connsiteY64" fmla="*/ 77819 h 1562100"/>
                <a:gd name="connsiteX65" fmla="*/ 680371 w 1562100"/>
                <a:gd name="connsiteY65" fmla="*/ 30575 h 1562100"/>
                <a:gd name="connsiteX66" fmla="*/ 677132 w 1562100"/>
                <a:gd name="connsiteY66" fmla="*/ 7239 h 1562100"/>
                <a:gd name="connsiteX67" fmla="*/ 671798 w 1562100"/>
                <a:gd name="connsiteY67" fmla="*/ 8001 h 1562100"/>
                <a:gd name="connsiteX68" fmla="*/ 675037 w 1562100"/>
                <a:gd name="connsiteY68" fmla="*/ 31337 h 1562100"/>
                <a:gd name="connsiteX69" fmla="*/ 680371 w 1562100"/>
                <a:gd name="connsiteY69" fmla="*/ 30575 h 1562100"/>
                <a:gd name="connsiteX70" fmla="*/ 654177 w 1562100"/>
                <a:gd name="connsiteY70" fmla="*/ 34671 h 1562100"/>
                <a:gd name="connsiteX71" fmla="*/ 650081 w 1562100"/>
                <a:gd name="connsiteY71" fmla="*/ 11430 h 1562100"/>
                <a:gd name="connsiteX72" fmla="*/ 644747 w 1562100"/>
                <a:gd name="connsiteY72" fmla="*/ 12383 h 1562100"/>
                <a:gd name="connsiteX73" fmla="*/ 648843 w 1562100"/>
                <a:gd name="connsiteY73" fmla="*/ 35528 h 1562100"/>
                <a:gd name="connsiteX74" fmla="*/ 654177 w 1562100"/>
                <a:gd name="connsiteY74" fmla="*/ 34671 h 1562100"/>
                <a:gd name="connsiteX75" fmla="*/ 733139 w 1562100"/>
                <a:gd name="connsiteY75" fmla="*/ 25337 h 1562100"/>
                <a:gd name="connsiteX76" fmla="*/ 731520 w 1562100"/>
                <a:gd name="connsiteY76" fmla="*/ 1810 h 1562100"/>
                <a:gd name="connsiteX77" fmla="*/ 726091 w 1562100"/>
                <a:gd name="connsiteY77" fmla="*/ 2191 h 1562100"/>
                <a:gd name="connsiteX78" fmla="*/ 727710 w 1562100"/>
                <a:gd name="connsiteY78" fmla="*/ 25718 h 1562100"/>
                <a:gd name="connsiteX79" fmla="*/ 733139 w 1562100"/>
                <a:gd name="connsiteY79" fmla="*/ 25337 h 1562100"/>
                <a:gd name="connsiteX80" fmla="*/ 706755 w 1562100"/>
                <a:gd name="connsiteY80" fmla="*/ 27527 h 1562100"/>
                <a:gd name="connsiteX81" fmla="*/ 704278 w 1562100"/>
                <a:gd name="connsiteY81" fmla="*/ 4096 h 1562100"/>
                <a:gd name="connsiteX82" fmla="*/ 698944 w 1562100"/>
                <a:gd name="connsiteY82" fmla="*/ 4667 h 1562100"/>
                <a:gd name="connsiteX83" fmla="*/ 701421 w 1562100"/>
                <a:gd name="connsiteY83" fmla="*/ 28099 h 1562100"/>
                <a:gd name="connsiteX84" fmla="*/ 706755 w 1562100"/>
                <a:gd name="connsiteY84" fmla="*/ 27527 h 1562100"/>
                <a:gd name="connsiteX85" fmla="*/ 628078 w 1562100"/>
                <a:gd name="connsiteY85" fmla="*/ 39529 h 1562100"/>
                <a:gd name="connsiteX86" fmla="*/ 623221 w 1562100"/>
                <a:gd name="connsiteY86" fmla="*/ 16574 h 1562100"/>
                <a:gd name="connsiteX87" fmla="*/ 617887 w 1562100"/>
                <a:gd name="connsiteY87" fmla="*/ 17716 h 1562100"/>
                <a:gd name="connsiteX88" fmla="*/ 622744 w 1562100"/>
                <a:gd name="connsiteY88" fmla="*/ 40672 h 1562100"/>
                <a:gd name="connsiteX89" fmla="*/ 628078 w 1562100"/>
                <a:gd name="connsiteY89" fmla="*/ 39529 h 1562100"/>
                <a:gd name="connsiteX90" fmla="*/ 759619 w 1562100"/>
                <a:gd name="connsiteY90" fmla="*/ 24003 h 1562100"/>
                <a:gd name="connsiteX91" fmla="*/ 758761 w 1562100"/>
                <a:gd name="connsiteY91" fmla="*/ 381 h 1562100"/>
                <a:gd name="connsiteX92" fmla="*/ 753332 w 1562100"/>
                <a:gd name="connsiteY92" fmla="*/ 571 h 1562100"/>
                <a:gd name="connsiteX93" fmla="*/ 754189 w 1562100"/>
                <a:gd name="connsiteY93" fmla="*/ 24194 h 1562100"/>
                <a:gd name="connsiteX94" fmla="*/ 759619 w 1562100"/>
                <a:gd name="connsiteY94" fmla="*/ 24003 h 1562100"/>
                <a:gd name="connsiteX95" fmla="*/ 526066 w 1562100"/>
                <a:gd name="connsiteY95" fmla="*/ 68390 h 1562100"/>
                <a:gd name="connsiteX96" fmla="*/ 518064 w 1562100"/>
                <a:gd name="connsiteY96" fmla="*/ 46387 h 1562100"/>
                <a:gd name="connsiteX97" fmla="*/ 513016 w 1562100"/>
                <a:gd name="connsiteY97" fmla="*/ 48197 h 1562100"/>
                <a:gd name="connsiteX98" fmla="*/ 521017 w 1562100"/>
                <a:gd name="connsiteY98" fmla="*/ 70199 h 1562100"/>
                <a:gd name="connsiteX99" fmla="*/ 526066 w 1562100"/>
                <a:gd name="connsiteY99" fmla="*/ 68390 h 1562100"/>
                <a:gd name="connsiteX100" fmla="*/ 551116 w 1562100"/>
                <a:gd name="connsiteY100" fmla="*/ 59817 h 1562100"/>
                <a:gd name="connsiteX101" fmla="*/ 543877 w 1562100"/>
                <a:gd name="connsiteY101" fmla="*/ 37529 h 1562100"/>
                <a:gd name="connsiteX102" fmla="*/ 538734 w 1562100"/>
                <a:gd name="connsiteY102" fmla="*/ 39148 h 1562100"/>
                <a:gd name="connsiteX103" fmla="*/ 545973 w 1562100"/>
                <a:gd name="connsiteY103" fmla="*/ 61436 h 1562100"/>
                <a:gd name="connsiteX104" fmla="*/ 551116 w 1562100"/>
                <a:gd name="connsiteY104" fmla="*/ 59817 h 1562100"/>
                <a:gd name="connsiteX105" fmla="*/ 238696 w 1562100"/>
                <a:gd name="connsiteY105" fmla="*/ 253746 h 1562100"/>
                <a:gd name="connsiteX106" fmla="*/ 221742 w 1562100"/>
                <a:gd name="connsiteY106" fmla="*/ 237363 h 1562100"/>
                <a:gd name="connsiteX107" fmla="*/ 218027 w 1562100"/>
                <a:gd name="connsiteY107" fmla="*/ 241268 h 1562100"/>
                <a:gd name="connsiteX108" fmla="*/ 235077 w 1562100"/>
                <a:gd name="connsiteY108" fmla="*/ 257651 h 1562100"/>
                <a:gd name="connsiteX109" fmla="*/ 238696 w 1562100"/>
                <a:gd name="connsiteY109" fmla="*/ 253746 h 1562100"/>
                <a:gd name="connsiteX110" fmla="*/ 602170 w 1562100"/>
                <a:gd name="connsiteY110" fmla="*/ 45434 h 1562100"/>
                <a:gd name="connsiteX111" fmla="*/ 596455 w 1562100"/>
                <a:gd name="connsiteY111" fmla="*/ 22669 h 1562100"/>
                <a:gd name="connsiteX112" fmla="*/ 591216 w 1562100"/>
                <a:gd name="connsiteY112" fmla="*/ 24003 h 1562100"/>
                <a:gd name="connsiteX113" fmla="*/ 596836 w 1562100"/>
                <a:gd name="connsiteY113" fmla="*/ 46768 h 1562100"/>
                <a:gd name="connsiteX114" fmla="*/ 602170 w 1562100"/>
                <a:gd name="connsiteY114" fmla="*/ 45434 h 1562100"/>
                <a:gd name="connsiteX115" fmla="*/ 46672 w 1562100"/>
                <a:gd name="connsiteY115" fmla="*/ 597027 h 1562100"/>
                <a:gd name="connsiteX116" fmla="*/ 23907 w 1562100"/>
                <a:gd name="connsiteY116" fmla="*/ 591312 h 1562100"/>
                <a:gd name="connsiteX117" fmla="*/ 22574 w 1562100"/>
                <a:gd name="connsiteY117" fmla="*/ 596551 h 1562100"/>
                <a:gd name="connsiteX118" fmla="*/ 45339 w 1562100"/>
                <a:gd name="connsiteY118" fmla="*/ 602266 h 1562100"/>
                <a:gd name="connsiteX119" fmla="*/ 46672 w 1562100"/>
                <a:gd name="connsiteY119" fmla="*/ 597027 h 1562100"/>
                <a:gd name="connsiteX120" fmla="*/ 70199 w 1562100"/>
                <a:gd name="connsiteY120" fmla="*/ 521018 h 1562100"/>
                <a:gd name="connsiteX121" fmla="*/ 48196 w 1562100"/>
                <a:gd name="connsiteY121" fmla="*/ 513017 h 1562100"/>
                <a:gd name="connsiteX122" fmla="*/ 46387 w 1562100"/>
                <a:gd name="connsiteY122" fmla="*/ 518065 h 1562100"/>
                <a:gd name="connsiteX123" fmla="*/ 68389 w 1562100"/>
                <a:gd name="connsiteY123" fmla="*/ 526066 h 1562100"/>
                <a:gd name="connsiteX124" fmla="*/ 70199 w 1562100"/>
                <a:gd name="connsiteY124" fmla="*/ 521018 h 1562100"/>
                <a:gd name="connsiteX125" fmla="*/ 61436 w 1562100"/>
                <a:gd name="connsiteY125" fmla="*/ 546068 h 1562100"/>
                <a:gd name="connsiteX126" fmla="*/ 39148 w 1562100"/>
                <a:gd name="connsiteY126" fmla="*/ 538829 h 1562100"/>
                <a:gd name="connsiteX127" fmla="*/ 37433 w 1562100"/>
                <a:gd name="connsiteY127" fmla="*/ 543973 h 1562100"/>
                <a:gd name="connsiteX128" fmla="*/ 59721 w 1562100"/>
                <a:gd name="connsiteY128" fmla="*/ 551212 h 1562100"/>
                <a:gd name="connsiteX129" fmla="*/ 61436 w 1562100"/>
                <a:gd name="connsiteY129" fmla="*/ 546068 h 1562100"/>
                <a:gd name="connsiteX130" fmla="*/ 53625 w 1562100"/>
                <a:gd name="connsiteY130" fmla="*/ 571405 h 1562100"/>
                <a:gd name="connsiteX131" fmla="*/ 31051 w 1562100"/>
                <a:gd name="connsiteY131" fmla="*/ 564928 h 1562100"/>
                <a:gd name="connsiteX132" fmla="*/ 29527 w 1562100"/>
                <a:gd name="connsiteY132" fmla="*/ 570071 h 1562100"/>
                <a:gd name="connsiteX133" fmla="*/ 52101 w 1562100"/>
                <a:gd name="connsiteY133" fmla="*/ 576548 h 1562100"/>
                <a:gd name="connsiteX134" fmla="*/ 53625 w 1562100"/>
                <a:gd name="connsiteY134" fmla="*/ 571405 h 1562100"/>
                <a:gd name="connsiteX135" fmla="*/ 35528 w 1562100"/>
                <a:gd name="connsiteY135" fmla="*/ 648843 h 1562100"/>
                <a:gd name="connsiteX136" fmla="*/ 12382 w 1562100"/>
                <a:gd name="connsiteY136" fmla="*/ 644747 h 1562100"/>
                <a:gd name="connsiteX137" fmla="*/ 11430 w 1562100"/>
                <a:gd name="connsiteY137" fmla="*/ 650081 h 1562100"/>
                <a:gd name="connsiteX138" fmla="*/ 34575 w 1562100"/>
                <a:gd name="connsiteY138" fmla="*/ 654177 h 1562100"/>
                <a:gd name="connsiteX139" fmla="*/ 35528 w 1562100"/>
                <a:gd name="connsiteY139" fmla="*/ 648843 h 1562100"/>
                <a:gd name="connsiteX140" fmla="*/ 40671 w 1562100"/>
                <a:gd name="connsiteY140" fmla="*/ 622840 h 1562100"/>
                <a:gd name="connsiteX141" fmla="*/ 17716 w 1562100"/>
                <a:gd name="connsiteY141" fmla="*/ 617982 h 1562100"/>
                <a:gd name="connsiteX142" fmla="*/ 16573 w 1562100"/>
                <a:gd name="connsiteY142" fmla="*/ 623221 h 1562100"/>
                <a:gd name="connsiteX143" fmla="*/ 39528 w 1562100"/>
                <a:gd name="connsiteY143" fmla="*/ 628079 h 1562100"/>
                <a:gd name="connsiteX144" fmla="*/ 40671 w 1562100"/>
                <a:gd name="connsiteY144" fmla="*/ 622840 h 1562100"/>
                <a:gd name="connsiteX145" fmla="*/ 24193 w 1562100"/>
                <a:gd name="connsiteY145" fmla="*/ 754285 h 1562100"/>
                <a:gd name="connsiteX146" fmla="*/ 571 w 1562100"/>
                <a:gd name="connsiteY146" fmla="*/ 753428 h 1562100"/>
                <a:gd name="connsiteX147" fmla="*/ 381 w 1562100"/>
                <a:gd name="connsiteY147" fmla="*/ 758857 h 1562100"/>
                <a:gd name="connsiteX148" fmla="*/ 24003 w 1562100"/>
                <a:gd name="connsiteY148" fmla="*/ 759714 h 1562100"/>
                <a:gd name="connsiteX149" fmla="*/ 24193 w 1562100"/>
                <a:gd name="connsiteY149" fmla="*/ 754285 h 1562100"/>
                <a:gd name="connsiteX150" fmla="*/ 25622 w 1562100"/>
                <a:gd name="connsiteY150" fmla="*/ 727805 h 1562100"/>
                <a:gd name="connsiteX151" fmla="*/ 2095 w 1562100"/>
                <a:gd name="connsiteY151" fmla="*/ 726186 h 1562100"/>
                <a:gd name="connsiteX152" fmla="*/ 1714 w 1562100"/>
                <a:gd name="connsiteY152" fmla="*/ 731615 h 1562100"/>
                <a:gd name="connsiteX153" fmla="*/ 25241 w 1562100"/>
                <a:gd name="connsiteY153" fmla="*/ 733235 h 1562100"/>
                <a:gd name="connsiteX154" fmla="*/ 25622 w 1562100"/>
                <a:gd name="connsiteY154" fmla="*/ 727805 h 1562100"/>
                <a:gd name="connsiteX155" fmla="*/ 28003 w 1562100"/>
                <a:gd name="connsiteY155" fmla="*/ 701421 h 1562100"/>
                <a:gd name="connsiteX156" fmla="*/ 4572 w 1562100"/>
                <a:gd name="connsiteY156" fmla="*/ 698945 h 1562100"/>
                <a:gd name="connsiteX157" fmla="*/ 4000 w 1562100"/>
                <a:gd name="connsiteY157" fmla="*/ 704279 h 1562100"/>
                <a:gd name="connsiteX158" fmla="*/ 27431 w 1562100"/>
                <a:gd name="connsiteY158" fmla="*/ 706755 h 1562100"/>
                <a:gd name="connsiteX159" fmla="*/ 28003 w 1562100"/>
                <a:gd name="connsiteY159" fmla="*/ 701421 h 1562100"/>
                <a:gd name="connsiteX160" fmla="*/ 31337 w 1562100"/>
                <a:gd name="connsiteY160" fmla="*/ 675037 h 1562100"/>
                <a:gd name="connsiteX161" fmla="*/ 8001 w 1562100"/>
                <a:gd name="connsiteY161" fmla="*/ 671798 h 1562100"/>
                <a:gd name="connsiteX162" fmla="*/ 7239 w 1562100"/>
                <a:gd name="connsiteY162" fmla="*/ 677132 h 1562100"/>
                <a:gd name="connsiteX163" fmla="*/ 30575 w 1562100"/>
                <a:gd name="connsiteY163" fmla="*/ 680371 h 1562100"/>
                <a:gd name="connsiteX164" fmla="*/ 31337 w 1562100"/>
                <a:gd name="connsiteY164" fmla="*/ 675037 h 1562100"/>
                <a:gd name="connsiteX165" fmla="*/ 186309 w 1562100"/>
                <a:gd name="connsiteY165" fmla="*/ 313563 h 1562100"/>
                <a:gd name="connsiteX166" fmla="*/ 167735 w 1562100"/>
                <a:gd name="connsiteY166" fmla="*/ 298990 h 1562100"/>
                <a:gd name="connsiteX167" fmla="*/ 164401 w 1562100"/>
                <a:gd name="connsiteY167" fmla="*/ 303276 h 1562100"/>
                <a:gd name="connsiteX168" fmla="*/ 182975 w 1562100"/>
                <a:gd name="connsiteY168" fmla="*/ 317849 h 1562100"/>
                <a:gd name="connsiteX169" fmla="*/ 186309 w 1562100"/>
                <a:gd name="connsiteY169" fmla="*/ 313563 h 1562100"/>
                <a:gd name="connsiteX170" fmla="*/ 79724 w 1562100"/>
                <a:gd name="connsiteY170" fmla="*/ 496253 h 1562100"/>
                <a:gd name="connsiteX171" fmla="*/ 58007 w 1562100"/>
                <a:gd name="connsiteY171" fmla="*/ 487490 h 1562100"/>
                <a:gd name="connsiteX172" fmla="*/ 56006 w 1562100"/>
                <a:gd name="connsiteY172" fmla="*/ 492538 h 1562100"/>
                <a:gd name="connsiteX173" fmla="*/ 77724 w 1562100"/>
                <a:gd name="connsiteY173" fmla="*/ 501301 h 1562100"/>
                <a:gd name="connsiteX174" fmla="*/ 79724 w 1562100"/>
                <a:gd name="connsiteY174" fmla="*/ 496253 h 1562100"/>
                <a:gd name="connsiteX175" fmla="*/ 170306 w 1562100"/>
                <a:gd name="connsiteY175" fmla="*/ 334709 h 1562100"/>
                <a:gd name="connsiteX176" fmla="*/ 151256 w 1562100"/>
                <a:gd name="connsiteY176" fmla="*/ 320802 h 1562100"/>
                <a:gd name="connsiteX177" fmla="*/ 148114 w 1562100"/>
                <a:gd name="connsiteY177" fmla="*/ 325184 h 1562100"/>
                <a:gd name="connsiteX178" fmla="*/ 167164 w 1562100"/>
                <a:gd name="connsiteY178" fmla="*/ 339090 h 1562100"/>
                <a:gd name="connsiteX179" fmla="*/ 170306 w 1562100"/>
                <a:gd name="connsiteY179" fmla="*/ 334709 h 1562100"/>
                <a:gd name="connsiteX180" fmla="*/ 154971 w 1562100"/>
                <a:gd name="connsiteY180" fmla="*/ 356330 h 1562100"/>
                <a:gd name="connsiteX181" fmla="*/ 135445 w 1562100"/>
                <a:gd name="connsiteY181" fmla="*/ 343186 h 1562100"/>
                <a:gd name="connsiteX182" fmla="*/ 132397 w 1562100"/>
                <a:gd name="connsiteY182" fmla="*/ 347663 h 1562100"/>
                <a:gd name="connsiteX183" fmla="*/ 151923 w 1562100"/>
                <a:gd name="connsiteY183" fmla="*/ 360807 h 1562100"/>
                <a:gd name="connsiteX184" fmla="*/ 154971 w 1562100"/>
                <a:gd name="connsiteY184" fmla="*/ 356330 h 1562100"/>
                <a:gd name="connsiteX185" fmla="*/ 203072 w 1562100"/>
                <a:gd name="connsiteY185" fmla="*/ 292989 h 1562100"/>
                <a:gd name="connsiteX186" fmla="*/ 184975 w 1562100"/>
                <a:gd name="connsiteY186" fmla="*/ 277844 h 1562100"/>
                <a:gd name="connsiteX187" fmla="*/ 181451 w 1562100"/>
                <a:gd name="connsiteY187" fmla="*/ 281940 h 1562100"/>
                <a:gd name="connsiteX188" fmla="*/ 199548 w 1562100"/>
                <a:gd name="connsiteY188" fmla="*/ 297180 h 1562100"/>
                <a:gd name="connsiteX189" fmla="*/ 203072 w 1562100"/>
                <a:gd name="connsiteY189" fmla="*/ 292989 h 1562100"/>
                <a:gd name="connsiteX190" fmla="*/ 220599 w 1562100"/>
                <a:gd name="connsiteY190" fmla="*/ 273082 h 1562100"/>
                <a:gd name="connsiteX191" fmla="*/ 203072 w 1562100"/>
                <a:gd name="connsiteY191" fmla="*/ 257270 h 1562100"/>
                <a:gd name="connsiteX192" fmla="*/ 199453 w 1562100"/>
                <a:gd name="connsiteY192" fmla="*/ 261271 h 1562100"/>
                <a:gd name="connsiteX193" fmla="*/ 216979 w 1562100"/>
                <a:gd name="connsiteY193" fmla="*/ 277082 h 1562100"/>
                <a:gd name="connsiteX194" fmla="*/ 220599 w 1562100"/>
                <a:gd name="connsiteY194" fmla="*/ 273082 h 1562100"/>
                <a:gd name="connsiteX195" fmla="*/ 140398 w 1562100"/>
                <a:gd name="connsiteY195" fmla="*/ 378524 h 1562100"/>
                <a:gd name="connsiteX196" fmla="*/ 120396 w 1562100"/>
                <a:gd name="connsiteY196" fmla="*/ 366046 h 1562100"/>
                <a:gd name="connsiteX197" fmla="*/ 117538 w 1562100"/>
                <a:gd name="connsiteY197" fmla="*/ 370618 h 1562100"/>
                <a:gd name="connsiteX198" fmla="*/ 137540 w 1562100"/>
                <a:gd name="connsiteY198" fmla="*/ 383096 h 1562100"/>
                <a:gd name="connsiteX199" fmla="*/ 140398 w 1562100"/>
                <a:gd name="connsiteY199" fmla="*/ 378524 h 1562100"/>
                <a:gd name="connsiteX200" fmla="*/ 101536 w 1562100"/>
                <a:gd name="connsiteY200" fmla="*/ 447961 h 1562100"/>
                <a:gd name="connsiteX201" fmla="*/ 80486 w 1562100"/>
                <a:gd name="connsiteY201" fmla="*/ 437674 h 1562100"/>
                <a:gd name="connsiteX202" fmla="*/ 78105 w 1562100"/>
                <a:gd name="connsiteY202" fmla="*/ 442532 h 1562100"/>
                <a:gd name="connsiteX203" fmla="*/ 99250 w 1562100"/>
                <a:gd name="connsiteY203" fmla="*/ 452819 h 1562100"/>
                <a:gd name="connsiteX204" fmla="*/ 101536 w 1562100"/>
                <a:gd name="connsiteY204" fmla="*/ 447961 h 1562100"/>
                <a:gd name="connsiteX205" fmla="*/ 126682 w 1562100"/>
                <a:gd name="connsiteY205" fmla="*/ 401193 h 1562100"/>
                <a:gd name="connsiteX206" fmla="*/ 106299 w 1562100"/>
                <a:gd name="connsiteY206" fmla="*/ 389382 h 1562100"/>
                <a:gd name="connsiteX207" fmla="*/ 103631 w 1562100"/>
                <a:gd name="connsiteY207" fmla="*/ 394049 h 1562100"/>
                <a:gd name="connsiteX208" fmla="*/ 124015 w 1562100"/>
                <a:gd name="connsiteY208" fmla="*/ 405765 h 1562100"/>
                <a:gd name="connsiteX209" fmla="*/ 126682 w 1562100"/>
                <a:gd name="connsiteY209" fmla="*/ 401193 h 1562100"/>
                <a:gd name="connsiteX210" fmla="*/ 90201 w 1562100"/>
                <a:gd name="connsiteY210" fmla="*/ 471869 h 1562100"/>
                <a:gd name="connsiteX211" fmla="*/ 68770 w 1562100"/>
                <a:gd name="connsiteY211" fmla="*/ 462344 h 1562100"/>
                <a:gd name="connsiteX212" fmla="*/ 66580 w 1562100"/>
                <a:gd name="connsiteY212" fmla="*/ 467297 h 1562100"/>
                <a:gd name="connsiteX213" fmla="*/ 88011 w 1562100"/>
                <a:gd name="connsiteY213" fmla="*/ 476822 h 1562100"/>
                <a:gd name="connsiteX214" fmla="*/ 90201 w 1562100"/>
                <a:gd name="connsiteY214" fmla="*/ 471869 h 1562100"/>
                <a:gd name="connsiteX215" fmla="*/ 113728 w 1562100"/>
                <a:gd name="connsiteY215" fmla="*/ 424339 h 1562100"/>
                <a:gd name="connsiteX216" fmla="*/ 92964 w 1562100"/>
                <a:gd name="connsiteY216" fmla="*/ 413290 h 1562100"/>
                <a:gd name="connsiteX217" fmla="*/ 90392 w 1562100"/>
                <a:gd name="connsiteY217" fmla="*/ 418052 h 1562100"/>
                <a:gd name="connsiteX218" fmla="*/ 111157 w 1562100"/>
                <a:gd name="connsiteY218" fmla="*/ 429101 h 1562100"/>
                <a:gd name="connsiteX219" fmla="*/ 113728 w 1562100"/>
                <a:gd name="connsiteY219" fmla="*/ 424339 h 1562100"/>
                <a:gd name="connsiteX220" fmla="*/ 1498568 w 1562100"/>
                <a:gd name="connsiteY220" fmla="*/ 526066 h 1562100"/>
                <a:gd name="connsiteX221" fmla="*/ 1520571 w 1562100"/>
                <a:gd name="connsiteY221" fmla="*/ 518065 h 1562100"/>
                <a:gd name="connsiteX222" fmla="*/ 1518761 w 1562100"/>
                <a:gd name="connsiteY222" fmla="*/ 513017 h 1562100"/>
                <a:gd name="connsiteX223" fmla="*/ 1496758 w 1562100"/>
                <a:gd name="connsiteY223" fmla="*/ 521018 h 1562100"/>
                <a:gd name="connsiteX224" fmla="*/ 1498568 w 1562100"/>
                <a:gd name="connsiteY224" fmla="*/ 526066 h 1562100"/>
                <a:gd name="connsiteX225" fmla="*/ 1442942 w 1562100"/>
                <a:gd name="connsiteY225" fmla="*/ 405860 h 1562100"/>
                <a:gd name="connsiteX226" fmla="*/ 1463325 w 1562100"/>
                <a:gd name="connsiteY226" fmla="*/ 394145 h 1562100"/>
                <a:gd name="connsiteX227" fmla="*/ 1460659 w 1562100"/>
                <a:gd name="connsiteY227" fmla="*/ 389477 h 1562100"/>
                <a:gd name="connsiteX228" fmla="*/ 1440275 w 1562100"/>
                <a:gd name="connsiteY228" fmla="*/ 401193 h 1562100"/>
                <a:gd name="connsiteX229" fmla="*/ 1442942 w 1562100"/>
                <a:gd name="connsiteY229" fmla="*/ 405860 h 1562100"/>
                <a:gd name="connsiteX230" fmla="*/ 1455801 w 1562100"/>
                <a:gd name="connsiteY230" fmla="*/ 429101 h 1562100"/>
                <a:gd name="connsiteX231" fmla="*/ 1476565 w 1562100"/>
                <a:gd name="connsiteY231" fmla="*/ 418052 h 1562100"/>
                <a:gd name="connsiteX232" fmla="*/ 1473994 w 1562100"/>
                <a:gd name="connsiteY232" fmla="*/ 413290 h 1562100"/>
                <a:gd name="connsiteX233" fmla="*/ 1453229 w 1562100"/>
                <a:gd name="connsiteY233" fmla="*/ 424339 h 1562100"/>
                <a:gd name="connsiteX234" fmla="*/ 1455801 w 1562100"/>
                <a:gd name="connsiteY234" fmla="*/ 429101 h 1562100"/>
                <a:gd name="connsiteX235" fmla="*/ 1429322 w 1562100"/>
                <a:gd name="connsiteY235" fmla="*/ 383096 h 1562100"/>
                <a:gd name="connsiteX236" fmla="*/ 1449324 w 1562100"/>
                <a:gd name="connsiteY236" fmla="*/ 370618 h 1562100"/>
                <a:gd name="connsiteX237" fmla="*/ 1446466 w 1562100"/>
                <a:gd name="connsiteY237" fmla="*/ 366046 h 1562100"/>
                <a:gd name="connsiteX238" fmla="*/ 1426464 w 1562100"/>
                <a:gd name="connsiteY238" fmla="*/ 378524 h 1562100"/>
                <a:gd name="connsiteX239" fmla="*/ 1429322 w 1562100"/>
                <a:gd name="connsiteY239" fmla="*/ 383096 h 1562100"/>
                <a:gd name="connsiteX240" fmla="*/ 1331880 w 1562100"/>
                <a:gd name="connsiteY240" fmla="*/ 257651 h 1562100"/>
                <a:gd name="connsiteX241" fmla="*/ 1348835 w 1562100"/>
                <a:gd name="connsiteY241" fmla="*/ 241268 h 1562100"/>
                <a:gd name="connsiteX242" fmla="*/ 1345120 w 1562100"/>
                <a:gd name="connsiteY242" fmla="*/ 237363 h 1562100"/>
                <a:gd name="connsiteX243" fmla="*/ 1328166 w 1562100"/>
                <a:gd name="connsiteY243" fmla="*/ 253746 h 1562100"/>
                <a:gd name="connsiteX244" fmla="*/ 1331880 w 1562100"/>
                <a:gd name="connsiteY244" fmla="*/ 257651 h 1562100"/>
                <a:gd name="connsiteX245" fmla="*/ 1478851 w 1562100"/>
                <a:gd name="connsiteY245" fmla="*/ 476822 h 1562100"/>
                <a:gd name="connsiteX246" fmla="*/ 1500282 w 1562100"/>
                <a:gd name="connsiteY246" fmla="*/ 467297 h 1562100"/>
                <a:gd name="connsiteX247" fmla="*/ 1498092 w 1562100"/>
                <a:gd name="connsiteY247" fmla="*/ 462344 h 1562100"/>
                <a:gd name="connsiteX248" fmla="*/ 1476661 w 1562100"/>
                <a:gd name="connsiteY248" fmla="*/ 471869 h 1562100"/>
                <a:gd name="connsiteX249" fmla="*/ 1478851 w 1562100"/>
                <a:gd name="connsiteY249" fmla="*/ 476822 h 1562100"/>
                <a:gd name="connsiteX250" fmla="*/ 1349883 w 1562100"/>
                <a:gd name="connsiteY250" fmla="*/ 277082 h 1562100"/>
                <a:gd name="connsiteX251" fmla="*/ 1367409 w 1562100"/>
                <a:gd name="connsiteY251" fmla="*/ 261271 h 1562100"/>
                <a:gd name="connsiteX252" fmla="*/ 1363789 w 1562100"/>
                <a:gd name="connsiteY252" fmla="*/ 257270 h 1562100"/>
                <a:gd name="connsiteX253" fmla="*/ 1346263 w 1562100"/>
                <a:gd name="connsiteY253" fmla="*/ 273082 h 1562100"/>
                <a:gd name="connsiteX254" fmla="*/ 1349883 w 1562100"/>
                <a:gd name="connsiteY254" fmla="*/ 277082 h 1562100"/>
                <a:gd name="connsiteX255" fmla="*/ 1414939 w 1562100"/>
                <a:gd name="connsiteY255" fmla="*/ 360807 h 1562100"/>
                <a:gd name="connsiteX256" fmla="*/ 1434465 w 1562100"/>
                <a:gd name="connsiteY256" fmla="*/ 347663 h 1562100"/>
                <a:gd name="connsiteX257" fmla="*/ 1431417 w 1562100"/>
                <a:gd name="connsiteY257" fmla="*/ 343186 h 1562100"/>
                <a:gd name="connsiteX258" fmla="*/ 1411891 w 1562100"/>
                <a:gd name="connsiteY258" fmla="*/ 356330 h 1562100"/>
                <a:gd name="connsiteX259" fmla="*/ 1414939 w 1562100"/>
                <a:gd name="connsiteY259" fmla="*/ 360807 h 1562100"/>
                <a:gd name="connsiteX260" fmla="*/ 1489138 w 1562100"/>
                <a:gd name="connsiteY260" fmla="*/ 501301 h 1562100"/>
                <a:gd name="connsiteX261" fmla="*/ 1510856 w 1562100"/>
                <a:gd name="connsiteY261" fmla="*/ 492538 h 1562100"/>
                <a:gd name="connsiteX262" fmla="*/ 1508855 w 1562100"/>
                <a:gd name="connsiteY262" fmla="*/ 487490 h 1562100"/>
                <a:gd name="connsiteX263" fmla="*/ 1487138 w 1562100"/>
                <a:gd name="connsiteY263" fmla="*/ 496253 h 1562100"/>
                <a:gd name="connsiteX264" fmla="*/ 1489138 w 1562100"/>
                <a:gd name="connsiteY264" fmla="*/ 501301 h 1562100"/>
                <a:gd name="connsiteX265" fmla="*/ 1367314 w 1562100"/>
                <a:gd name="connsiteY265" fmla="*/ 297180 h 1562100"/>
                <a:gd name="connsiteX266" fmla="*/ 1385411 w 1562100"/>
                <a:gd name="connsiteY266" fmla="*/ 282035 h 1562100"/>
                <a:gd name="connsiteX267" fmla="*/ 1381887 w 1562100"/>
                <a:gd name="connsiteY267" fmla="*/ 277940 h 1562100"/>
                <a:gd name="connsiteX268" fmla="*/ 1363789 w 1562100"/>
                <a:gd name="connsiteY268" fmla="*/ 293084 h 1562100"/>
                <a:gd name="connsiteX269" fmla="*/ 1367314 w 1562100"/>
                <a:gd name="connsiteY269" fmla="*/ 297180 h 1562100"/>
                <a:gd name="connsiteX270" fmla="*/ 1383887 w 1562100"/>
                <a:gd name="connsiteY270" fmla="*/ 317849 h 1562100"/>
                <a:gd name="connsiteX271" fmla="*/ 1402461 w 1562100"/>
                <a:gd name="connsiteY271" fmla="*/ 303276 h 1562100"/>
                <a:gd name="connsiteX272" fmla="*/ 1399127 w 1562100"/>
                <a:gd name="connsiteY272" fmla="*/ 298990 h 1562100"/>
                <a:gd name="connsiteX273" fmla="*/ 1380553 w 1562100"/>
                <a:gd name="connsiteY273" fmla="*/ 313563 h 1562100"/>
                <a:gd name="connsiteX274" fmla="*/ 1383887 w 1562100"/>
                <a:gd name="connsiteY274" fmla="*/ 317849 h 1562100"/>
                <a:gd name="connsiteX275" fmla="*/ 1399794 w 1562100"/>
                <a:gd name="connsiteY275" fmla="*/ 339090 h 1562100"/>
                <a:gd name="connsiteX276" fmla="*/ 1418844 w 1562100"/>
                <a:gd name="connsiteY276" fmla="*/ 325184 h 1562100"/>
                <a:gd name="connsiteX277" fmla="*/ 1415700 w 1562100"/>
                <a:gd name="connsiteY277" fmla="*/ 320802 h 1562100"/>
                <a:gd name="connsiteX278" fmla="*/ 1396650 w 1562100"/>
                <a:gd name="connsiteY278" fmla="*/ 334709 h 1562100"/>
                <a:gd name="connsiteX279" fmla="*/ 1399794 w 1562100"/>
                <a:gd name="connsiteY279" fmla="*/ 339090 h 1562100"/>
                <a:gd name="connsiteX280" fmla="*/ 1467707 w 1562100"/>
                <a:gd name="connsiteY280" fmla="*/ 452723 h 1562100"/>
                <a:gd name="connsiteX281" fmla="*/ 1488757 w 1562100"/>
                <a:gd name="connsiteY281" fmla="*/ 442436 h 1562100"/>
                <a:gd name="connsiteX282" fmla="*/ 1486376 w 1562100"/>
                <a:gd name="connsiteY282" fmla="*/ 437579 h 1562100"/>
                <a:gd name="connsiteX283" fmla="*/ 1465230 w 1562100"/>
                <a:gd name="connsiteY283" fmla="*/ 447866 h 1562100"/>
                <a:gd name="connsiteX284" fmla="*/ 1467707 w 1562100"/>
                <a:gd name="connsiteY284" fmla="*/ 452723 h 1562100"/>
                <a:gd name="connsiteX285" fmla="*/ 23622 w 1562100"/>
                <a:gd name="connsiteY285" fmla="*/ 783527 h 1562100"/>
                <a:gd name="connsiteX286" fmla="*/ 23622 w 1562100"/>
                <a:gd name="connsiteY286" fmla="*/ 780860 h 1562100"/>
                <a:gd name="connsiteX287" fmla="*/ 0 w 1562100"/>
                <a:gd name="connsiteY287" fmla="*/ 780860 h 1562100"/>
                <a:gd name="connsiteX288" fmla="*/ 0 w 1562100"/>
                <a:gd name="connsiteY288" fmla="*/ 786289 h 1562100"/>
                <a:gd name="connsiteX289" fmla="*/ 23622 w 1562100"/>
                <a:gd name="connsiteY289" fmla="*/ 786289 h 1562100"/>
                <a:gd name="connsiteX290" fmla="*/ 23622 w 1562100"/>
                <a:gd name="connsiteY290" fmla="*/ 783527 h 1562100"/>
                <a:gd name="connsiteX291" fmla="*/ 1539431 w 1562100"/>
                <a:gd name="connsiteY291" fmla="*/ 706755 h 1562100"/>
                <a:gd name="connsiteX292" fmla="*/ 1562862 w 1562100"/>
                <a:gd name="connsiteY292" fmla="*/ 704279 h 1562100"/>
                <a:gd name="connsiteX293" fmla="*/ 1562290 w 1562100"/>
                <a:gd name="connsiteY293" fmla="*/ 698945 h 1562100"/>
                <a:gd name="connsiteX294" fmla="*/ 1538859 w 1562100"/>
                <a:gd name="connsiteY294" fmla="*/ 701421 h 1562100"/>
                <a:gd name="connsiteX295" fmla="*/ 1539431 w 1562100"/>
                <a:gd name="connsiteY295" fmla="*/ 706755 h 1562100"/>
                <a:gd name="connsiteX296" fmla="*/ 1542859 w 1562100"/>
                <a:gd name="connsiteY296" fmla="*/ 759714 h 1562100"/>
                <a:gd name="connsiteX297" fmla="*/ 1566481 w 1562100"/>
                <a:gd name="connsiteY297" fmla="*/ 758857 h 1562100"/>
                <a:gd name="connsiteX298" fmla="*/ 1566291 w 1562100"/>
                <a:gd name="connsiteY298" fmla="*/ 753428 h 1562100"/>
                <a:gd name="connsiteX299" fmla="*/ 1542764 w 1562100"/>
                <a:gd name="connsiteY299" fmla="*/ 754285 h 1562100"/>
                <a:gd name="connsiteX300" fmla="*/ 1542859 w 1562100"/>
                <a:gd name="connsiteY300" fmla="*/ 759714 h 1562100"/>
                <a:gd name="connsiteX301" fmla="*/ 1541621 w 1562100"/>
                <a:gd name="connsiteY301" fmla="*/ 733235 h 1562100"/>
                <a:gd name="connsiteX302" fmla="*/ 1565148 w 1562100"/>
                <a:gd name="connsiteY302" fmla="*/ 731615 h 1562100"/>
                <a:gd name="connsiteX303" fmla="*/ 1564767 w 1562100"/>
                <a:gd name="connsiteY303" fmla="*/ 726186 h 1562100"/>
                <a:gd name="connsiteX304" fmla="*/ 1541240 w 1562100"/>
                <a:gd name="connsiteY304" fmla="*/ 727805 h 1562100"/>
                <a:gd name="connsiteX305" fmla="*/ 1541621 w 1562100"/>
                <a:gd name="connsiteY305" fmla="*/ 733235 h 1562100"/>
                <a:gd name="connsiteX306" fmla="*/ 1532287 w 1562100"/>
                <a:gd name="connsiteY306" fmla="*/ 654177 h 1562100"/>
                <a:gd name="connsiteX307" fmla="*/ 1555432 w 1562100"/>
                <a:gd name="connsiteY307" fmla="*/ 650081 h 1562100"/>
                <a:gd name="connsiteX308" fmla="*/ 1554480 w 1562100"/>
                <a:gd name="connsiteY308" fmla="*/ 644747 h 1562100"/>
                <a:gd name="connsiteX309" fmla="*/ 1531334 w 1562100"/>
                <a:gd name="connsiteY309" fmla="*/ 648843 h 1562100"/>
                <a:gd name="connsiteX310" fmla="*/ 1532287 w 1562100"/>
                <a:gd name="connsiteY310" fmla="*/ 654177 h 1562100"/>
                <a:gd name="connsiteX311" fmla="*/ 1536382 w 1562100"/>
                <a:gd name="connsiteY311" fmla="*/ 680466 h 1562100"/>
                <a:gd name="connsiteX312" fmla="*/ 1559719 w 1562100"/>
                <a:gd name="connsiteY312" fmla="*/ 677228 h 1562100"/>
                <a:gd name="connsiteX313" fmla="*/ 1558957 w 1562100"/>
                <a:gd name="connsiteY313" fmla="*/ 671893 h 1562100"/>
                <a:gd name="connsiteX314" fmla="*/ 1535620 w 1562100"/>
                <a:gd name="connsiteY314" fmla="*/ 675132 h 1562100"/>
                <a:gd name="connsiteX315" fmla="*/ 1536382 w 1562100"/>
                <a:gd name="connsiteY315" fmla="*/ 680466 h 1562100"/>
                <a:gd name="connsiteX316" fmla="*/ 1527429 w 1562100"/>
                <a:gd name="connsiteY316" fmla="*/ 628174 h 1562100"/>
                <a:gd name="connsiteX317" fmla="*/ 1550384 w 1562100"/>
                <a:gd name="connsiteY317" fmla="*/ 623316 h 1562100"/>
                <a:gd name="connsiteX318" fmla="*/ 1549241 w 1562100"/>
                <a:gd name="connsiteY318" fmla="*/ 618077 h 1562100"/>
                <a:gd name="connsiteX319" fmla="*/ 1526286 w 1562100"/>
                <a:gd name="connsiteY319" fmla="*/ 622935 h 1562100"/>
                <a:gd name="connsiteX320" fmla="*/ 1527429 w 1562100"/>
                <a:gd name="connsiteY320" fmla="*/ 628174 h 1562100"/>
                <a:gd name="connsiteX321" fmla="*/ 1514761 w 1562100"/>
                <a:gd name="connsiteY321" fmla="*/ 576644 h 1562100"/>
                <a:gd name="connsiteX322" fmla="*/ 1537335 w 1562100"/>
                <a:gd name="connsiteY322" fmla="*/ 570167 h 1562100"/>
                <a:gd name="connsiteX323" fmla="*/ 1535811 w 1562100"/>
                <a:gd name="connsiteY323" fmla="*/ 565023 h 1562100"/>
                <a:gd name="connsiteX324" fmla="*/ 1513237 w 1562100"/>
                <a:gd name="connsiteY324" fmla="*/ 571500 h 1562100"/>
                <a:gd name="connsiteX325" fmla="*/ 1514761 w 1562100"/>
                <a:gd name="connsiteY325" fmla="*/ 576644 h 1562100"/>
                <a:gd name="connsiteX326" fmla="*/ 1507141 w 1562100"/>
                <a:gd name="connsiteY326" fmla="*/ 551212 h 1562100"/>
                <a:gd name="connsiteX327" fmla="*/ 1529429 w 1562100"/>
                <a:gd name="connsiteY327" fmla="*/ 543973 h 1562100"/>
                <a:gd name="connsiteX328" fmla="*/ 1527810 w 1562100"/>
                <a:gd name="connsiteY328" fmla="*/ 538829 h 1562100"/>
                <a:gd name="connsiteX329" fmla="*/ 1505522 w 1562100"/>
                <a:gd name="connsiteY329" fmla="*/ 546068 h 1562100"/>
                <a:gd name="connsiteX330" fmla="*/ 1507141 w 1562100"/>
                <a:gd name="connsiteY330" fmla="*/ 551212 h 1562100"/>
                <a:gd name="connsiteX331" fmla="*/ 1521523 w 1562100"/>
                <a:gd name="connsiteY331" fmla="*/ 602266 h 1562100"/>
                <a:gd name="connsiteX332" fmla="*/ 1544288 w 1562100"/>
                <a:gd name="connsiteY332" fmla="*/ 596551 h 1562100"/>
                <a:gd name="connsiteX333" fmla="*/ 1542955 w 1562100"/>
                <a:gd name="connsiteY333" fmla="*/ 591312 h 1562100"/>
                <a:gd name="connsiteX334" fmla="*/ 1520190 w 1562100"/>
                <a:gd name="connsiteY334" fmla="*/ 597027 h 1562100"/>
                <a:gd name="connsiteX335" fmla="*/ 1521523 w 1562100"/>
                <a:gd name="connsiteY335" fmla="*/ 602266 h 1562100"/>
                <a:gd name="connsiteX336" fmla="*/ 1070705 w 1562100"/>
                <a:gd name="connsiteY336" fmla="*/ 79820 h 1562100"/>
                <a:gd name="connsiteX337" fmla="*/ 1079468 w 1562100"/>
                <a:gd name="connsiteY337" fmla="*/ 58102 h 1562100"/>
                <a:gd name="connsiteX338" fmla="*/ 1074420 w 1562100"/>
                <a:gd name="connsiteY338" fmla="*/ 56102 h 1562100"/>
                <a:gd name="connsiteX339" fmla="*/ 1065657 w 1562100"/>
                <a:gd name="connsiteY339" fmla="*/ 77819 h 1562100"/>
                <a:gd name="connsiteX340" fmla="*/ 1070705 w 1562100"/>
                <a:gd name="connsiteY340" fmla="*/ 79820 h 1562100"/>
                <a:gd name="connsiteX341" fmla="*/ 969930 w 1562100"/>
                <a:gd name="connsiteY341" fmla="*/ 46768 h 1562100"/>
                <a:gd name="connsiteX342" fmla="*/ 975550 w 1562100"/>
                <a:gd name="connsiteY342" fmla="*/ 24003 h 1562100"/>
                <a:gd name="connsiteX343" fmla="*/ 970312 w 1562100"/>
                <a:gd name="connsiteY343" fmla="*/ 22669 h 1562100"/>
                <a:gd name="connsiteX344" fmla="*/ 964596 w 1562100"/>
                <a:gd name="connsiteY344" fmla="*/ 45434 h 1562100"/>
                <a:gd name="connsiteX345" fmla="*/ 969930 w 1562100"/>
                <a:gd name="connsiteY345" fmla="*/ 46768 h 1562100"/>
                <a:gd name="connsiteX346" fmla="*/ 995553 w 1562100"/>
                <a:gd name="connsiteY346" fmla="*/ 53626 h 1562100"/>
                <a:gd name="connsiteX347" fmla="*/ 1002030 w 1562100"/>
                <a:gd name="connsiteY347" fmla="*/ 31052 h 1562100"/>
                <a:gd name="connsiteX348" fmla="*/ 996886 w 1562100"/>
                <a:gd name="connsiteY348" fmla="*/ 29528 h 1562100"/>
                <a:gd name="connsiteX349" fmla="*/ 990314 w 1562100"/>
                <a:gd name="connsiteY349" fmla="*/ 52197 h 1562100"/>
                <a:gd name="connsiteX350" fmla="*/ 995553 w 1562100"/>
                <a:gd name="connsiteY350" fmla="*/ 53626 h 1562100"/>
                <a:gd name="connsiteX351" fmla="*/ 1045940 w 1562100"/>
                <a:gd name="connsiteY351" fmla="*/ 70199 h 1562100"/>
                <a:gd name="connsiteX352" fmla="*/ 1053941 w 1562100"/>
                <a:gd name="connsiteY352" fmla="*/ 48197 h 1562100"/>
                <a:gd name="connsiteX353" fmla="*/ 1048893 w 1562100"/>
                <a:gd name="connsiteY353" fmla="*/ 46387 h 1562100"/>
                <a:gd name="connsiteX354" fmla="*/ 1040892 w 1562100"/>
                <a:gd name="connsiteY354" fmla="*/ 68390 h 1562100"/>
                <a:gd name="connsiteX355" fmla="*/ 1045940 w 1562100"/>
                <a:gd name="connsiteY355" fmla="*/ 70199 h 1562100"/>
                <a:gd name="connsiteX356" fmla="*/ 1020889 w 1562100"/>
                <a:gd name="connsiteY356" fmla="*/ 61532 h 1562100"/>
                <a:gd name="connsiteX357" fmla="*/ 1028128 w 1562100"/>
                <a:gd name="connsiteY357" fmla="*/ 39243 h 1562100"/>
                <a:gd name="connsiteX358" fmla="*/ 1022985 w 1562100"/>
                <a:gd name="connsiteY358" fmla="*/ 37529 h 1562100"/>
                <a:gd name="connsiteX359" fmla="*/ 1015746 w 1562100"/>
                <a:gd name="connsiteY359" fmla="*/ 59817 h 1562100"/>
                <a:gd name="connsiteX360" fmla="*/ 1020889 w 1562100"/>
                <a:gd name="connsiteY360" fmla="*/ 61532 h 1562100"/>
                <a:gd name="connsiteX361" fmla="*/ 944118 w 1562100"/>
                <a:gd name="connsiteY361" fmla="*/ 40672 h 1562100"/>
                <a:gd name="connsiteX362" fmla="*/ 948975 w 1562100"/>
                <a:gd name="connsiteY362" fmla="*/ 17716 h 1562100"/>
                <a:gd name="connsiteX363" fmla="*/ 943737 w 1562100"/>
                <a:gd name="connsiteY363" fmla="*/ 16574 h 1562100"/>
                <a:gd name="connsiteX364" fmla="*/ 938879 w 1562100"/>
                <a:gd name="connsiteY364" fmla="*/ 39529 h 1562100"/>
                <a:gd name="connsiteX365" fmla="*/ 944118 w 1562100"/>
                <a:gd name="connsiteY365" fmla="*/ 40672 h 1562100"/>
                <a:gd name="connsiteX366" fmla="*/ 839152 w 1562100"/>
                <a:gd name="connsiteY366" fmla="*/ 25718 h 1562100"/>
                <a:gd name="connsiteX367" fmla="*/ 840771 w 1562100"/>
                <a:gd name="connsiteY367" fmla="*/ 2191 h 1562100"/>
                <a:gd name="connsiteX368" fmla="*/ 835342 w 1562100"/>
                <a:gd name="connsiteY368" fmla="*/ 1810 h 1562100"/>
                <a:gd name="connsiteX369" fmla="*/ 833723 w 1562100"/>
                <a:gd name="connsiteY369" fmla="*/ 25337 h 1562100"/>
                <a:gd name="connsiteX370" fmla="*/ 839152 w 1562100"/>
                <a:gd name="connsiteY370" fmla="*/ 25718 h 1562100"/>
                <a:gd name="connsiteX371" fmla="*/ 918114 w 1562100"/>
                <a:gd name="connsiteY371" fmla="*/ 35528 h 1562100"/>
                <a:gd name="connsiteX372" fmla="*/ 922210 w 1562100"/>
                <a:gd name="connsiteY372" fmla="*/ 12383 h 1562100"/>
                <a:gd name="connsiteX373" fmla="*/ 916876 w 1562100"/>
                <a:gd name="connsiteY373" fmla="*/ 11430 h 1562100"/>
                <a:gd name="connsiteX374" fmla="*/ 912780 w 1562100"/>
                <a:gd name="connsiteY374" fmla="*/ 34576 h 1562100"/>
                <a:gd name="connsiteX375" fmla="*/ 918114 w 1562100"/>
                <a:gd name="connsiteY375" fmla="*/ 35528 h 1562100"/>
                <a:gd name="connsiteX376" fmla="*/ 783431 w 1562100"/>
                <a:gd name="connsiteY376" fmla="*/ 23622 h 1562100"/>
                <a:gd name="connsiteX377" fmla="*/ 786098 w 1562100"/>
                <a:gd name="connsiteY377" fmla="*/ 23622 h 1562100"/>
                <a:gd name="connsiteX378" fmla="*/ 786098 w 1562100"/>
                <a:gd name="connsiteY378" fmla="*/ 0 h 1562100"/>
                <a:gd name="connsiteX379" fmla="*/ 780764 w 1562100"/>
                <a:gd name="connsiteY379" fmla="*/ 0 h 1562100"/>
                <a:gd name="connsiteX380" fmla="*/ 780764 w 1562100"/>
                <a:gd name="connsiteY380" fmla="*/ 23622 h 1562100"/>
                <a:gd name="connsiteX381" fmla="*/ 783431 w 1562100"/>
                <a:gd name="connsiteY381" fmla="*/ 23622 h 1562100"/>
                <a:gd name="connsiteX382" fmla="*/ 812673 w 1562100"/>
                <a:gd name="connsiteY382" fmla="*/ 24194 h 1562100"/>
                <a:gd name="connsiteX383" fmla="*/ 813530 w 1562100"/>
                <a:gd name="connsiteY383" fmla="*/ 571 h 1562100"/>
                <a:gd name="connsiteX384" fmla="*/ 808101 w 1562100"/>
                <a:gd name="connsiteY384" fmla="*/ 381 h 1562100"/>
                <a:gd name="connsiteX385" fmla="*/ 807244 w 1562100"/>
                <a:gd name="connsiteY385" fmla="*/ 24003 h 1562100"/>
                <a:gd name="connsiteX386" fmla="*/ 812673 w 1562100"/>
                <a:gd name="connsiteY386" fmla="*/ 24194 h 1562100"/>
                <a:gd name="connsiteX387" fmla="*/ 865537 w 1562100"/>
                <a:gd name="connsiteY387" fmla="*/ 28099 h 1562100"/>
                <a:gd name="connsiteX388" fmla="*/ 868013 w 1562100"/>
                <a:gd name="connsiteY388" fmla="*/ 4667 h 1562100"/>
                <a:gd name="connsiteX389" fmla="*/ 862679 w 1562100"/>
                <a:gd name="connsiteY389" fmla="*/ 4096 h 1562100"/>
                <a:gd name="connsiteX390" fmla="*/ 860203 w 1562100"/>
                <a:gd name="connsiteY390" fmla="*/ 27527 h 1562100"/>
                <a:gd name="connsiteX391" fmla="*/ 865537 w 1562100"/>
                <a:gd name="connsiteY391" fmla="*/ 28099 h 1562100"/>
                <a:gd name="connsiteX392" fmla="*/ 891921 w 1562100"/>
                <a:gd name="connsiteY392" fmla="*/ 31337 h 1562100"/>
                <a:gd name="connsiteX393" fmla="*/ 895159 w 1562100"/>
                <a:gd name="connsiteY393" fmla="*/ 8001 h 1562100"/>
                <a:gd name="connsiteX394" fmla="*/ 889825 w 1562100"/>
                <a:gd name="connsiteY394" fmla="*/ 7239 h 1562100"/>
                <a:gd name="connsiteX395" fmla="*/ 886587 w 1562100"/>
                <a:gd name="connsiteY395" fmla="*/ 30575 h 1562100"/>
                <a:gd name="connsiteX396" fmla="*/ 891921 w 1562100"/>
                <a:gd name="connsiteY396" fmla="*/ 31337 h 1562100"/>
                <a:gd name="connsiteX397" fmla="*/ 1293876 w 1562100"/>
                <a:gd name="connsiteY397" fmla="*/ 220599 h 1562100"/>
                <a:gd name="connsiteX398" fmla="*/ 1309688 w 1562100"/>
                <a:gd name="connsiteY398" fmla="*/ 203073 h 1562100"/>
                <a:gd name="connsiteX399" fmla="*/ 1305687 w 1562100"/>
                <a:gd name="connsiteY399" fmla="*/ 199454 h 1562100"/>
                <a:gd name="connsiteX400" fmla="*/ 1289875 w 1562100"/>
                <a:gd name="connsiteY400" fmla="*/ 216980 h 1562100"/>
                <a:gd name="connsiteX401" fmla="*/ 1293876 w 1562100"/>
                <a:gd name="connsiteY401" fmla="*/ 220599 h 1562100"/>
                <a:gd name="connsiteX402" fmla="*/ 1095089 w 1562100"/>
                <a:gd name="connsiteY402" fmla="*/ 90297 h 1562100"/>
                <a:gd name="connsiteX403" fmla="*/ 1104614 w 1562100"/>
                <a:gd name="connsiteY403" fmla="*/ 68866 h 1562100"/>
                <a:gd name="connsiteX404" fmla="*/ 1099661 w 1562100"/>
                <a:gd name="connsiteY404" fmla="*/ 66675 h 1562100"/>
                <a:gd name="connsiteX405" fmla="*/ 1090136 w 1562100"/>
                <a:gd name="connsiteY405" fmla="*/ 88106 h 1562100"/>
                <a:gd name="connsiteX406" fmla="*/ 1095089 w 1562100"/>
                <a:gd name="connsiteY406" fmla="*/ 90297 h 1562100"/>
                <a:gd name="connsiteX407" fmla="*/ 1232344 w 1562100"/>
                <a:gd name="connsiteY407" fmla="*/ 170307 h 1562100"/>
                <a:gd name="connsiteX408" fmla="*/ 1246251 w 1562100"/>
                <a:gd name="connsiteY408" fmla="*/ 151257 h 1562100"/>
                <a:gd name="connsiteX409" fmla="*/ 1241869 w 1562100"/>
                <a:gd name="connsiteY409" fmla="*/ 148114 h 1562100"/>
                <a:gd name="connsiteX410" fmla="*/ 1227963 w 1562100"/>
                <a:gd name="connsiteY410" fmla="*/ 167164 h 1562100"/>
                <a:gd name="connsiteX411" fmla="*/ 1232344 w 1562100"/>
                <a:gd name="connsiteY411" fmla="*/ 170307 h 1562100"/>
                <a:gd name="connsiteX412" fmla="*/ 1253394 w 1562100"/>
                <a:gd name="connsiteY412" fmla="*/ 186404 h 1562100"/>
                <a:gd name="connsiteX413" fmla="*/ 1267968 w 1562100"/>
                <a:gd name="connsiteY413" fmla="*/ 167831 h 1562100"/>
                <a:gd name="connsiteX414" fmla="*/ 1263682 w 1562100"/>
                <a:gd name="connsiteY414" fmla="*/ 164497 h 1562100"/>
                <a:gd name="connsiteX415" fmla="*/ 1249108 w 1562100"/>
                <a:gd name="connsiteY415" fmla="*/ 183071 h 1562100"/>
                <a:gd name="connsiteX416" fmla="*/ 1253394 w 1562100"/>
                <a:gd name="connsiteY416" fmla="*/ 186404 h 1562100"/>
                <a:gd name="connsiteX417" fmla="*/ 1313212 w 1562100"/>
                <a:gd name="connsiteY417" fmla="*/ 238792 h 1562100"/>
                <a:gd name="connsiteX418" fmla="*/ 1329594 w 1562100"/>
                <a:gd name="connsiteY418" fmla="*/ 221837 h 1562100"/>
                <a:gd name="connsiteX419" fmla="*/ 1325689 w 1562100"/>
                <a:gd name="connsiteY419" fmla="*/ 218123 h 1562100"/>
                <a:gd name="connsiteX420" fmla="*/ 1309211 w 1562100"/>
                <a:gd name="connsiteY420" fmla="*/ 235172 h 1562100"/>
                <a:gd name="connsiteX421" fmla="*/ 1313212 w 1562100"/>
                <a:gd name="connsiteY421" fmla="*/ 238792 h 1562100"/>
                <a:gd name="connsiteX422" fmla="*/ 1273969 w 1562100"/>
                <a:gd name="connsiteY422" fmla="*/ 203168 h 1562100"/>
                <a:gd name="connsiteX423" fmla="*/ 1289113 w 1562100"/>
                <a:gd name="connsiteY423" fmla="*/ 185071 h 1562100"/>
                <a:gd name="connsiteX424" fmla="*/ 1285018 w 1562100"/>
                <a:gd name="connsiteY424" fmla="*/ 181547 h 1562100"/>
                <a:gd name="connsiteX425" fmla="*/ 1269873 w 1562100"/>
                <a:gd name="connsiteY425" fmla="*/ 199644 h 1562100"/>
                <a:gd name="connsiteX426" fmla="*/ 1273969 w 1562100"/>
                <a:gd name="connsiteY426" fmla="*/ 203168 h 1562100"/>
                <a:gd name="connsiteX427" fmla="*/ 1210627 w 1562100"/>
                <a:gd name="connsiteY427" fmla="*/ 155067 h 1562100"/>
                <a:gd name="connsiteX428" fmla="*/ 1223772 w 1562100"/>
                <a:gd name="connsiteY428" fmla="*/ 135541 h 1562100"/>
                <a:gd name="connsiteX429" fmla="*/ 1219295 w 1562100"/>
                <a:gd name="connsiteY429" fmla="*/ 132493 h 1562100"/>
                <a:gd name="connsiteX430" fmla="*/ 1206150 w 1562100"/>
                <a:gd name="connsiteY430" fmla="*/ 152019 h 1562100"/>
                <a:gd name="connsiteX431" fmla="*/ 1210627 w 1562100"/>
                <a:gd name="connsiteY431" fmla="*/ 155067 h 1562100"/>
                <a:gd name="connsiteX432" fmla="*/ 1142619 w 1562100"/>
                <a:gd name="connsiteY432" fmla="*/ 113729 h 1562100"/>
                <a:gd name="connsiteX433" fmla="*/ 1153668 w 1562100"/>
                <a:gd name="connsiteY433" fmla="*/ 92964 h 1562100"/>
                <a:gd name="connsiteX434" fmla="*/ 1148906 w 1562100"/>
                <a:gd name="connsiteY434" fmla="*/ 90392 h 1562100"/>
                <a:gd name="connsiteX435" fmla="*/ 1137856 w 1562100"/>
                <a:gd name="connsiteY435" fmla="*/ 111157 h 1562100"/>
                <a:gd name="connsiteX436" fmla="*/ 1142619 w 1562100"/>
                <a:gd name="connsiteY436" fmla="*/ 113729 h 1562100"/>
                <a:gd name="connsiteX437" fmla="*/ 1118997 w 1562100"/>
                <a:gd name="connsiteY437" fmla="*/ 101632 h 1562100"/>
                <a:gd name="connsiteX438" fmla="*/ 1129284 w 1562100"/>
                <a:gd name="connsiteY438" fmla="*/ 80582 h 1562100"/>
                <a:gd name="connsiteX439" fmla="*/ 1124522 w 1562100"/>
                <a:gd name="connsiteY439" fmla="*/ 78105 h 1562100"/>
                <a:gd name="connsiteX440" fmla="*/ 1114234 w 1562100"/>
                <a:gd name="connsiteY440" fmla="*/ 99155 h 1562100"/>
                <a:gd name="connsiteX441" fmla="*/ 1118997 w 1562100"/>
                <a:gd name="connsiteY441" fmla="*/ 101632 h 1562100"/>
                <a:gd name="connsiteX442" fmla="*/ 1188434 w 1562100"/>
                <a:gd name="connsiteY442" fmla="*/ 140494 h 1562100"/>
                <a:gd name="connsiteX443" fmla="*/ 1200912 w 1562100"/>
                <a:gd name="connsiteY443" fmla="*/ 120587 h 1562100"/>
                <a:gd name="connsiteX444" fmla="*/ 1196340 w 1562100"/>
                <a:gd name="connsiteY444" fmla="*/ 117729 h 1562100"/>
                <a:gd name="connsiteX445" fmla="*/ 1183862 w 1562100"/>
                <a:gd name="connsiteY445" fmla="*/ 137732 h 1562100"/>
                <a:gd name="connsiteX446" fmla="*/ 1188434 w 1562100"/>
                <a:gd name="connsiteY446" fmla="*/ 140494 h 1562100"/>
                <a:gd name="connsiteX447" fmla="*/ 1165764 w 1562100"/>
                <a:gd name="connsiteY447" fmla="*/ 126683 h 1562100"/>
                <a:gd name="connsiteX448" fmla="*/ 1177481 w 1562100"/>
                <a:gd name="connsiteY448" fmla="*/ 106299 h 1562100"/>
                <a:gd name="connsiteX449" fmla="*/ 1172813 w 1562100"/>
                <a:gd name="connsiteY449" fmla="*/ 103632 h 1562100"/>
                <a:gd name="connsiteX450" fmla="*/ 1161097 w 1562100"/>
                <a:gd name="connsiteY450" fmla="*/ 124016 h 1562100"/>
                <a:gd name="connsiteX451" fmla="*/ 1165764 w 1562100"/>
                <a:gd name="connsiteY451" fmla="*/ 126683 h 1562100"/>
                <a:gd name="connsiteX452" fmla="*/ 68389 w 1562100"/>
                <a:gd name="connsiteY452" fmla="*/ 1040892 h 1562100"/>
                <a:gd name="connsiteX453" fmla="*/ 46387 w 1562100"/>
                <a:gd name="connsiteY453" fmla="*/ 1048893 h 1562100"/>
                <a:gd name="connsiteX454" fmla="*/ 48196 w 1562100"/>
                <a:gd name="connsiteY454" fmla="*/ 1053941 h 1562100"/>
                <a:gd name="connsiteX455" fmla="*/ 70199 w 1562100"/>
                <a:gd name="connsiteY455" fmla="*/ 1045940 h 1562100"/>
                <a:gd name="connsiteX456" fmla="*/ 68389 w 1562100"/>
                <a:gd name="connsiteY456" fmla="*/ 1040892 h 1562100"/>
                <a:gd name="connsiteX457" fmla="*/ 1206150 w 1562100"/>
                <a:gd name="connsiteY457" fmla="*/ 1415034 h 1562100"/>
                <a:gd name="connsiteX458" fmla="*/ 1219295 w 1562100"/>
                <a:gd name="connsiteY458" fmla="*/ 1434560 h 1562100"/>
                <a:gd name="connsiteX459" fmla="*/ 1223772 w 1562100"/>
                <a:gd name="connsiteY459" fmla="*/ 1431512 h 1562100"/>
                <a:gd name="connsiteX460" fmla="*/ 1210627 w 1562100"/>
                <a:gd name="connsiteY460" fmla="*/ 1411986 h 1562100"/>
                <a:gd name="connsiteX461" fmla="*/ 1206150 w 1562100"/>
                <a:gd name="connsiteY461" fmla="*/ 1415034 h 1562100"/>
                <a:gd name="connsiteX462" fmla="*/ 1183862 w 1562100"/>
                <a:gd name="connsiteY462" fmla="*/ 1429417 h 1562100"/>
                <a:gd name="connsiteX463" fmla="*/ 1196340 w 1562100"/>
                <a:gd name="connsiteY463" fmla="*/ 1449419 h 1562100"/>
                <a:gd name="connsiteX464" fmla="*/ 1200912 w 1562100"/>
                <a:gd name="connsiteY464" fmla="*/ 1446562 h 1562100"/>
                <a:gd name="connsiteX465" fmla="*/ 1188434 w 1562100"/>
                <a:gd name="connsiteY465" fmla="*/ 1426559 h 1562100"/>
                <a:gd name="connsiteX466" fmla="*/ 1183862 w 1562100"/>
                <a:gd name="connsiteY466" fmla="*/ 1429417 h 1562100"/>
                <a:gd name="connsiteX467" fmla="*/ 1114139 w 1562100"/>
                <a:gd name="connsiteY467" fmla="*/ 1467803 h 1562100"/>
                <a:gd name="connsiteX468" fmla="*/ 1124426 w 1562100"/>
                <a:gd name="connsiteY468" fmla="*/ 1488853 h 1562100"/>
                <a:gd name="connsiteX469" fmla="*/ 1129284 w 1562100"/>
                <a:gd name="connsiteY469" fmla="*/ 1486472 h 1562100"/>
                <a:gd name="connsiteX470" fmla="*/ 1118997 w 1562100"/>
                <a:gd name="connsiteY470" fmla="*/ 1465421 h 1562100"/>
                <a:gd name="connsiteX471" fmla="*/ 1114139 w 1562100"/>
                <a:gd name="connsiteY471" fmla="*/ 1467803 h 1562100"/>
                <a:gd name="connsiteX472" fmla="*/ 1227868 w 1562100"/>
                <a:gd name="connsiteY472" fmla="*/ 1399794 h 1562100"/>
                <a:gd name="connsiteX473" fmla="*/ 1241774 w 1562100"/>
                <a:gd name="connsiteY473" fmla="*/ 1418844 h 1562100"/>
                <a:gd name="connsiteX474" fmla="*/ 1246155 w 1562100"/>
                <a:gd name="connsiteY474" fmla="*/ 1415701 h 1562100"/>
                <a:gd name="connsiteX475" fmla="*/ 1232249 w 1562100"/>
                <a:gd name="connsiteY475" fmla="*/ 1396651 h 1562100"/>
                <a:gd name="connsiteX476" fmla="*/ 1227868 w 1562100"/>
                <a:gd name="connsiteY476" fmla="*/ 1399794 h 1562100"/>
                <a:gd name="connsiteX477" fmla="*/ 1161097 w 1562100"/>
                <a:gd name="connsiteY477" fmla="*/ 1442942 h 1562100"/>
                <a:gd name="connsiteX478" fmla="*/ 1172813 w 1562100"/>
                <a:gd name="connsiteY478" fmla="*/ 1463326 h 1562100"/>
                <a:gd name="connsiteX479" fmla="*/ 1177481 w 1562100"/>
                <a:gd name="connsiteY479" fmla="*/ 1460659 h 1562100"/>
                <a:gd name="connsiteX480" fmla="*/ 1165669 w 1562100"/>
                <a:gd name="connsiteY480" fmla="*/ 1440275 h 1562100"/>
                <a:gd name="connsiteX481" fmla="*/ 1161097 w 1562100"/>
                <a:gd name="connsiteY481" fmla="*/ 1442942 h 1562100"/>
                <a:gd name="connsiteX482" fmla="*/ 1137856 w 1562100"/>
                <a:gd name="connsiteY482" fmla="*/ 1455801 h 1562100"/>
                <a:gd name="connsiteX483" fmla="*/ 1148906 w 1562100"/>
                <a:gd name="connsiteY483" fmla="*/ 1476566 h 1562100"/>
                <a:gd name="connsiteX484" fmla="*/ 1153668 w 1562100"/>
                <a:gd name="connsiteY484" fmla="*/ 1473994 h 1562100"/>
                <a:gd name="connsiteX485" fmla="*/ 1142619 w 1562100"/>
                <a:gd name="connsiteY485" fmla="*/ 1453229 h 1562100"/>
                <a:gd name="connsiteX486" fmla="*/ 1137856 w 1562100"/>
                <a:gd name="connsiteY486" fmla="*/ 1455801 h 1562100"/>
                <a:gd name="connsiteX487" fmla="*/ 1328166 w 1562100"/>
                <a:gd name="connsiteY487" fmla="*/ 1313307 h 1562100"/>
                <a:gd name="connsiteX488" fmla="*/ 1345216 w 1562100"/>
                <a:gd name="connsiteY488" fmla="*/ 1329690 h 1562100"/>
                <a:gd name="connsiteX489" fmla="*/ 1348931 w 1562100"/>
                <a:gd name="connsiteY489" fmla="*/ 1325785 h 1562100"/>
                <a:gd name="connsiteX490" fmla="*/ 1331880 w 1562100"/>
                <a:gd name="connsiteY490" fmla="*/ 1309307 h 1562100"/>
                <a:gd name="connsiteX491" fmla="*/ 1328166 w 1562100"/>
                <a:gd name="connsiteY491" fmla="*/ 1313307 h 1562100"/>
                <a:gd name="connsiteX492" fmla="*/ 1249108 w 1562100"/>
                <a:gd name="connsiteY492" fmla="*/ 1383887 h 1562100"/>
                <a:gd name="connsiteX493" fmla="*/ 1263682 w 1562100"/>
                <a:gd name="connsiteY493" fmla="*/ 1402461 h 1562100"/>
                <a:gd name="connsiteX494" fmla="*/ 1267968 w 1562100"/>
                <a:gd name="connsiteY494" fmla="*/ 1399127 h 1562100"/>
                <a:gd name="connsiteX495" fmla="*/ 1253394 w 1562100"/>
                <a:gd name="connsiteY495" fmla="*/ 1380554 h 1562100"/>
                <a:gd name="connsiteX496" fmla="*/ 1249108 w 1562100"/>
                <a:gd name="connsiteY496" fmla="*/ 1383887 h 1562100"/>
                <a:gd name="connsiteX497" fmla="*/ 1309306 w 1562100"/>
                <a:gd name="connsiteY497" fmla="*/ 1331976 h 1562100"/>
                <a:gd name="connsiteX498" fmla="*/ 1325689 w 1562100"/>
                <a:gd name="connsiteY498" fmla="*/ 1349026 h 1562100"/>
                <a:gd name="connsiteX499" fmla="*/ 1329594 w 1562100"/>
                <a:gd name="connsiteY499" fmla="*/ 1345311 h 1562100"/>
                <a:gd name="connsiteX500" fmla="*/ 1313212 w 1562100"/>
                <a:gd name="connsiteY500" fmla="*/ 1328261 h 1562100"/>
                <a:gd name="connsiteX501" fmla="*/ 1309306 w 1562100"/>
                <a:gd name="connsiteY501" fmla="*/ 1331976 h 1562100"/>
                <a:gd name="connsiteX502" fmla="*/ 1289875 w 1562100"/>
                <a:gd name="connsiteY502" fmla="*/ 1349978 h 1562100"/>
                <a:gd name="connsiteX503" fmla="*/ 1305687 w 1562100"/>
                <a:gd name="connsiteY503" fmla="*/ 1367504 h 1562100"/>
                <a:gd name="connsiteX504" fmla="*/ 1309688 w 1562100"/>
                <a:gd name="connsiteY504" fmla="*/ 1363885 h 1562100"/>
                <a:gd name="connsiteX505" fmla="*/ 1293876 w 1562100"/>
                <a:gd name="connsiteY505" fmla="*/ 1346359 h 1562100"/>
                <a:gd name="connsiteX506" fmla="*/ 1289875 w 1562100"/>
                <a:gd name="connsiteY506" fmla="*/ 1349978 h 1562100"/>
                <a:gd name="connsiteX507" fmla="*/ 833723 w 1562100"/>
                <a:gd name="connsiteY507" fmla="*/ 1541717 h 1562100"/>
                <a:gd name="connsiteX508" fmla="*/ 835342 w 1562100"/>
                <a:gd name="connsiteY508" fmla="*/ 1565243 h 1562100"/>
                <a:gd name="connsiteX509" fmla="*/ 840771 w 1562100"/>
                <a:gd name="connsiteY509" fmla="*/ 1564862 h 1562100"/>
                <a:gd name="connsiteX510" fmla="*/ 839152 w 1562100"/>
                <a:gd name="connsiteY510" fmla="*/ 1541336 h 1562100"/>
                <a:gd name="connsiteX511" fmla="*/ 833723 w 1562100"/>
                <a:gd name="connsiteY511" fmla="*/ 1541717 h 1562100"/>
                <a:gd name="connsiteX512" fmla="*/ 1269778 w 1562100"/>
                <a:gd name="connsiteY512" fmla="*/ 1367314 h 1562100"/>
                <a:gd name="connsiteX513" fmla="*/ 1285018 w 1562100"/>
                <a:gd name="connsiteY513" fmla="*/ 1385411 h 1562100"/>
                <a:gd name="connsiteX514" fmla="*/ 1289113 w 1562100"/>
                <a:gd name="connsiteY514" fmla="*/ 1381887 h 1562100"/>
                <a:gd name="connsiteX515" fmla="*/ 1273873 w 1562100"/>
                <a:gd name="connsiteY515" fmla="*/ 1363790 h 1562100"/>
                <a:gd name="connsiteX516" fmla="*/ 1269778 w 1562100"/>
                <a:gd name="connsiteY516" fmla="*/ 1367314 h 1562100"/>
                <a:gd name="connsiteX517" fmla="*/ 938784 w 1562100"/>
                <a:gd name="connsiteY517" fmla="*/ 1527429 h 1562100"/>
                <a:gd name="connsiteX518" fmla="*/ 943641 w 1562100"/>
                <a:gd name="connsiteY518" fmla="*/ 1550384 h 1562100"/>
                <a:gd name="connsiteX519" fmla="*/ 948880 w 1562100"/>
                <a:gd name="connsiteY519" fmla="*/ 1549241 h 1562100"/>
                <a:gd name="connsiteX520" fmla="*/ 944023 w 1562100"/>
                <a:gd name="connsiteY520" fmla="*/ 1526286 h 1562100"/>
                <a:gd name="connsiteX521" fmla="*/ 938784 w 1562100"/>
                <a:gd name="connsiteY521" fmla="*/ 1527429 h 1562100"/>
                <a:gd name="connsiteX522" fmla="*/ 912780 w 1562100"/>
                <a:gd name="connsiteY522" fmla="*/ 1532382 h 1562100"/>
                <a:gd name="connsiteX523" fmla="*/ 916876 w 1562100"/>
                <a:gd name="connsiteY523" fmla="*/ 1555528 h 1562100"/>
                <a:gd name="connsiteX524" fmla="*/ 922210 w 1562100"/>
                <a:gd name="connsiteY524" fmla="*/ 1554575 h 1562100"/>
                <a:gd name="connsiteX525" fmla="*/ 918114 w 1562100"/>
                <a:gd name="connsiteY525" fmla="*/ 1531430 h 1562100"/>
                <a:gd name="connsiteX526" fmla="*/ 912780 w 1562100"/>
                <a:gd name="connsiteY526" fmla="*/ 1532382 h 1562100"/>
                <a:gd name="connsiteX527" fmla="*/ 860203 w 1562100"/>
                <a:gd name="connsiteY527" fmla="*/ 1539526 h 1562100"/>
                <a:gd name="connsiteX528" fmla="*/ 862679 w 1562100"/>
                <a:gd name="connsiteY528" fmla="*/ 1562957 h 1562100"/>
                <a:gd name="connsiteX529" fmla="*/ 868013 w 1562100"/>
                <a:gd name="connsiteY529" fmla="*/ 1562386 h 1562100"/>
                <a:gd name="connsiteX530" fmla="*/ 865537 w 1562100"/>
                <a:gd name="connsiteY530" fmla="*/ 1538954 h 1562100"/>
                <a:gd name="connsiteX531" fmla="*/ 860203 w 1562100"/>
                <a:gd name="connsiteY531" fmla="*/ 1539526 h 1562100"/>
                <a:gd name="connsiteX532" fmla="*/ 1090136 w 1562100"/>
                <a:gd name="connsiteY532" fmla="*/ 1478947 h 1562100"/>
                <a:gd name="connsiteX533" fmla="*/ 1099661 w 1562100"/>
                <a:gd name="connsiteY533" fmla="*/ 1500378 h 1562100"/>
                <a:gd name="connsiteX534" fmla="*/ 1104614 w 1562100"/>
                <a:gd name="connsiteY534" fmla="*/ 1498187 h 1562100"/>
                <a:gd name="connsiteX535" fmla="*/ 1095089 w 1562100"/>
                <a:gd name="connsiteY535" fmla="*/ 1476756 h 1562100"/>
                <a:gd name="connsiteX536" fmla="*/ 1090136 w 1562100"/>
                <a:gd name="connsiteY536" fmla="*/ 1478947 h 1562100"/>
                <a:gd name="connsiteX537" fmla="*/ 886587 w 1562100"/>
                <a:gd name="connsiteY537" fmla="*/ 1536383 h 1562100"/>
                <a:gd name="connsiteX538" fmla="*/ 889825 w 1562100"/>
                <a:gd name="connsiteY538" fmla="*/ 1559719 h 1562100"/>
                <a:gd name="connsiteX539" fmla="*/ 895159 w 1562100"/>
                <a:gd name="connsiteY539" fmla="*/ 1558957 h 1562100"/>
                <a:gd name="connsiteX540" fmla="*/ 891921 w 1562100"/>
                <a:gd name="connsiteY540" fmla="*/ 1535621 h 1562100"/>
                <a:gd name="connsiteX541" fmla="*/ 886587 w 1562100"/>
                <a:gd name="connsiteY541" fmla="*/ 1536383 h 1562100"/>
                <a:gd name="connsiteX542" fmla="*/ 964692 w 1562100"/>
                <a:gd name="connsiteY542" fmla="*/ 1521523 h 1562100"/>
                <a:gd name="connsiteX543" fmla="*/ 970406 w 1562100"/>
                <a:gd name="connsiteY543" fmla="*/ 1544288 h 1562100"/>
                <a:gd name="connsiteX544" fmla="*/ 975646 w 1562100"/>
                <a:gd name="connsiteY544" fmla="*/ 1542955 h 1562100"/>
                <a:gd name="connsiteX545" fmla="*/ 969930 w 1562100"/>
                <a:gd name="connsiteY545" fmla="*/ 1520190 h 1562100"/>
                <a:gd name="connsiteX546" fmla="*/ 964692 w 1562100"/>
                <a:gd name="connsiteY546" fmla="*/ 1521523 h 1562100"/>
                <a:gd name="connsiteX547" fmla="*/ 1040892 w 1562100"/>
                <a:gd name="connsiteY547" fmla="*/ 1498568 h 1562100"/>
                <a:gd name="connsiteX548" fmla="*/ 1048893 w 1562100"/>
                <a:gd name="connsiteY548" fmla="*/ 1520571 h 1562100"/>
                <a:gd name="connsiteX549" fmla="*/ 1053941 w 1562100"/>
                <a:gd name="connsiteY549" fmla="*/ 1518761 h 1562100"/>
                <a:gd name="connsiteX550" fmla="*/ 1045940 w 1562100"/>
                <a:gd name="connsiteY550" fmla="*/ 1496759 h 1562100"/>
                <a:gd name="connsiteX551" fmla="*/ 1040892 w 1562100"/>
                <a:gd name="connsiteY551" fmla="*/ 1498568 h 1562100"/>
                <a:gd name="connsiteX552" fmla="*/ 990314 w 1562100"/>
                <a:gd name="connsiteY552" fmla="*/ 1514856 h 1562100"/>
                <a:gd name="connsiteX553" fmla="*/ 996791 w 1562100"/>
                <a:gd name="connsiteY553" fmla="*/ 1537430 h 1562100"/>
                <a:gd name="connsiteX554" fmla="*/ 1001934 w 1562100"/>
                <a:gd name="connsiteY554" fmla="*/ 1535906 h 1562100"/>
                <a:gd name="connsiteX555" fmla="*/ 995457 w 1562100"/>
                <a:gd name="connsiteY555" fmla="*/ 1513332 h 1562100"/>
                <a:gd name="connsiteX556" fmla="*/ 990314 w 1562100"/>
                <a:gd name="connsiteY556" fmla="*/ 1514856 h 1562100"/>
                <a:gd name="connsiteX557" fmla="*/ 1065657 w 1562100"/>
                <a:gd name="connsiteY557" fmla="*/ 1489139 h 1562100"/>
                <a:gd name="connsiteX558" fmla="*/ 1074420 w 1562100"/>
                <a:gd name="connsiteY558" fmla="*/ 1510856 h 1562100"/>
                <a:gd name="connsiteX559" fmla="*/ 1079468 w 1562100"/>
                <a:gd name="connsiteY559" fmla="*/ 1508855 h 1562100"/>
                <a:gd name="connsiteX560" fmla="*/ 1070705 w 1562100"/>
                <a:gd name="connsiteY560" fmla="*/ 1487138 h 1562100"/>
                <a:gd name="connsiteX561" fmla="*/ 1065657 w 1562100"/>
                <a:gd name="connsiteY561" fmla="*/ 1489139 h 1562100"/>
                <a:gd name="connsiteX562" fmla="*/ 1015746 w 1562100"/>
                <a:gd name="connsiteY562" fmla="*/ 1507141 h 1562100"/>
                <a:gd name="connsiteX563" fmla="*/ 1022985 w 1562100"/>
                <a:gd name="connsiteY563" fmla="*/ 1529429 h 1562100"/>
                <a:gd name="connsiteX564" fmla="*/ 1028128 w 1562100"/>
                <a:gd name="connsiteY564" fmla="*/ 1527810 h 1562100"/>
                <a:gd name="connsiteX565" fmla="*/ 1020889 w 1562100"/>
                <a:gd name="connsiteY565" fmla="*/ 1505522 h 1562100"/>
                <a:gd name="connsiteX566" fmla="*/ 1015746 w 1562100"/>
                <a:gd name="connsiteY566" fmla="*/ 1507141 h 1562100"/>
                <a:gd name="connsiteX567" fmla="*/ 1346359 w 1562100"/>
                <a:gd name="connsiteY567" fmla="*/ 1293971 h 1562100"/>
                <a:gd name="connsiteX568" fmla="*/ 1363884 w 1562100"/>
                <a:gd name="connsiteY568" fmla="*/ 1309783 h 1562100"/>
                <a:gd name="connsiteX569" fmla="*/ 1367504 w 1562100"/>
                <a:gd name="connsiteY569" fmla="*/ 1305782 h 1562100"/>
                <a:gd name="connsiteX570" fmla="*/ 1349883 w 1562100"/>
                <a:gd name="connsiteY570" fmla="*/ 1289971 h 1562100"/>
                <a:gd name="connsiteX571" fmla="*/ 1346359 w 1562100"/>
                <a:gd name="connsiteY571" fmla="*/ 1293971 h 1562100"/>
                <a:gd name="connsiteX572" fmla="*/ 1526286 w 1562100"/>
                <a:gd name="connsiteY572" fmla="*/ 944118 h 1562100"/>
                <a:gd name="connsiteX573" fmla="*/ 1549241 w 1562100"/>
                <a:gd name="connsiteY573" fmla="*/ 948976 h 1562100"/>
                <a:gd name="connsiteX574" fmla="*/ 1550384 w 1562100"/>
                <a:gd name="connsiteY574" fmla="*/ 943737 h 1562100"/>
                <a:gd name="connsiteX575" fmla="*/ 1527429 w 1562100"/>
                <a:gd name="connsiteY575" fmla="*/ 938879 h 1562100"/>
                <a:gd name="connsiteX576" fmla="*/ 1526286 w 1562100"/>
                <a:gd name="connsiteY576" fmla="*/ 944118 h 1562100"/>
                <a:gd name="connsiteX577" fmla="*/ 1535620 w 1562100"/>
                <a:gd name="connsiteY577" fmla="*/ 891921 h 1562100"/>
                <a:gd name="connsiteX578" fmla="*/ 1558957 w 1562100"/>
                <a:gd name="connsiteY578" fmla="*/ 895160 h 1562100"/>
                <a:gd name="connsiteX579" fmla="*/ 1559719 w 1562100"/>
                <a:gd name="connsiteY579" fmla="*/ 889826 h 1562100"/>
                <a:gd name="connsiteX580" fmla="*/ 1536382 w 1562100"/>
                <a:gd name="connsiteY580" fmla="*/ 886587 h 1562100"/>
                <a:gd name="connsiteX581" fmla="*/ 1535620 w 1562100"/>
                <a:gd name="connsiteY581" fmla="*/ 891921 h 1562100"/>
                <a:gd name="connsiteX582" fmla="*/ 1531429 w 1562100"/>
                <a:gd name="connsiteY582" fmla="*/ 918115 h 1562100"/>
                <a:gd name="connsiteX583" fmla="*/ 1554575 w 1562100"/>
                <a:gd name="connsiteY583" fmla="*/ 922211 h 1562100"/>
                <a:gd name="connsiteX584" fmla="*/ 1555528 w 1562100"/>
                <a:gd name="connsiteY584" fmla="*/ 916877 h 1562100"/>
                <a:gd name="connsiteX585" fmla="*/ 1532382 w 1562100"/>
                <a:gd name="connsiteY585" fmla="*/ 912781 h 1562100"/>
                <a:gd name="connsiteX586" fmla="*/ 1531429 w 1562100"/>
                <a:gd name="connsiteY586" fmla="*/ 918115 h 1562100"/>
                <a:gd name="connsiteX587" fmla="*/ 1505426 w 1562100"/>
                <a:gd name="connsiteY587" fmla="*/ 1020890 h 1562100"/>
                <a:gd name="connsiteX588" fmla="*/ 1527714 w 1562100"/>
                <a:gd name="connsiteY588" fmla="*/ 1028129 h 1562100"/>
                <a:gd name="connsiteX589" fmla="*/ 1529429 w 1562100"/>
                <a:gd name="connsiteY589" fmla="*/ 1022985 h 1562100"/>
                <a:gd name="connsiteX590" fmla="*/ 1507141 w 1562100"/>
                <a:gd name="connsiteY590" fmla="*/ 1015746 h 1562100"/>
                <a:gd name="connsiteX591" fmla="*/ 1505426 w 1562100"/>
                <a:gd name="connsiteY591" fmla="*/ 1020890 h 1562100"/>
                <a:gd name="connsiteX592" fmla="*/ 1513237 w 1562100"/>
                <a:gd name="connsiteY592" fmla="*/ 995553 h 1562100"/>
                <a:gd name="connsiteX593" fmla="*/ 1535811 w 1562100"/>
                <a:gd name="connsiteY593" fmla="*/ 1002030 h 1562100"/>
                <a:gd name="connsiteX594" fmla="*/ 1537335 w 1562100"/>
                <a:gd name="connsiteY594" fmla="*/ 996887 h 1562100"/>
                <a:gd name="connsiteX595" fmla="*/ 1514761 w 1562100"/>
                <a:gd name="connsiteY595" fmla="*/ 990410 h 1562100"/>
                <a:gd name="connsiteX596" fmla="*/ 1513237 w 1562100"/>
                <a:gd name="connsiteY596" fmla="*/ 995553 h 1562100"/>
                <a:gd name="connsiteX597" fmla="*/ 1520190 w 1562100"/>
                <a:gd name="connsiteY597" fmla="*/ 969931 h 1562100"/>
                <a:gd name="connsiteX598" fmla="*/ 1542955 w 1562100"/>
                <a:gd name="connsiteY598" fmla="*/ 975646 h 1562100"/>
                <a:gd name="connsiteX599" fmla="*/ 1544288 w 1562100"/>
                <a:gd name="connsiteY599" fmla="*/ 970407 h 1562100"/>
                <a:gd name="connsiteX600" fmla="*/ 1521523 w 1562100"/>
                <a:gd name="connsiteY600" fmla="*/ 964692 h 1562100"/>
                <a:gd name="connsiteX601" fmla="*/ 1520190 w 1562100"/>
                <a:gd name="connsiteY601" fmla="*/ 969931 h 1562100"/>
                <a:gd name="connsiteX602" fmla="*/ 1543240 w 1562100"/>
                <a:gd name="connsiteY602" fmla="*/ 780764 h 1562100"/>
                <a:gd name="connsiteX603" fmla="*/ 1543240 w 1562100"/>
                <a:gd name="connsiteY603" fmla="*/ 783431 h 1562100"/>
                <a:gd name="connsiteX604" fmla="*/ 1543240 w 1562100"/>
                <a:gd name="connsiteY604" fmla="*/ 786193 h 1562100"/>
                <a:gd name="connsiteX605" fmla="*/ 1566863 w 1562100"/>
                <a:gd name="connsiteY605" fmla="*/ 786193 h 1562100"/>
                <a:gd name="connsiteX606" fmla="*/ 1566863 w 1562100"/>
                <a:gd name="connsiteY606" fmla="*/ 780764 h 1562100"/>
                <a:gd name="connsiteX607" fmla="*/ 1543240 w 1562100"/>
                <a:gd name="connsiteY607" fmla="*/ 780764 h 1562100"/>
                <a:gd name="connsiteX608" fmla="*/ 1542764 w 1562100"/>
                <a:gd name="connsiteY608" fmla="*/ 812768 h 1562100"/>
                <a:gd name="connsiteX609" fmla="*/ 1566386 w 1562100"/>
                <a:gd name="connsiteY609" fmla="*/ 813626 h 1562100"/>
                <a:gd name="connsiteX610" fmla="*/ 1566577 w 1562100"/>
                <a:gd name="connsiteY610" fmla="*/ 808196 h 1562100"/>
                <a:gd name="connsiteX611" fmla="*/ 1542955 w 1562100"/>
                <a:gd name="connsiteY611" fmla="*/ 807339 h 1562100"/>
                <a:gd name="connsiteX612" fmla="*/ 1542764 w 1562100"/>
                <a:gd name="connsiteY612" fmla="*/ 812768 h 1562100"/>
                <a:gd name="connsiteX613" fmla="*/ 1538859 w 1562100"/>
                <a:gd name="connsiteY613" fmla="*/ 865632 h 1562100"/>
                <a:gd name="connsiteX614" fmla="*/ 1562290 w 1562100"/>
                <a:gd name="connsiteY614" fmla="*/ 868109 h 1562100"/>
                <a:gd name="connsiteX615" fmla="*/ 1562862 w 1562100"/>
                <a:gd name="connsiteY615" fmla="*/ 862775 h 1562100"/>
                <a:gd name="connsiteX616" fmla="*/ 1539431 w 1562100"/>
                <a:gd name="connsiteY616" fmla="*/ 860298 h 1562100"/>
                <a:gd name="connsiteX617" fmla="*/ 1538859 w 1562100"/>
                <a:gd name="connsiteY617" fmla="*/ 865632 h 1562100"/>
                <a:gd name="connsiteX618" fmla="*/ 1541240 w 1562100"/>
                <a:gd name="connsiteY618" fmla="*/ 839248 h 1562100"/>
                <a:gd name="connsiteX619" fmla="*/ 1564767 w 1562100"/>
                <a:gd name="connsiteY619" fmla="*/ 840867 h 1562100"/>
                <a:gd name="connsiteX620" fmla="*/ 1565148 w 1562100"/>
                <a:gd name="connsiteY620" fmla="*/ 835438 h 1562100"/>
                <a:gd name="connsiteX621" fmla="*/ 1541621 w 1562100"/>
                <a:gd name="connsiteY621" fmla="*/ 833818 h 1562100"/>
                <a:gd name="connsiteX622" fmla="*/ 1541240 w 1562100"/>
                <a:gd name="connsiteY622" fmla="*/ 839248 h 1562100"/>
                <a:gd name="connsiteX623" fmla="*/ 24003 w 1562100"/>
                <a:gd name="connsiteY623" fmla="*/ 807339 h 1562100"/>
                <a:gd name="connsiteX624" fmla="*/ 381 w 1562100"/>
                <a:gd name="connsiteY624" fmla="*/ 808196 h 1562100"/>
                <a:gd name="connsiteX625" fmla="*/ 571 w 1562100"/>
                <a:gd name="connsiteY625" fmla="*/ 813626 h 1562100"/>
                <a:gd name="connsiteX626" fmla="*/ 24193 w 1562100"/>
                <a:gd name="connsiteY626" fmla="*/ 812768 h 1562100"/>
                <a:gd name="connsiteX627" fmla="*/ 24003 w 1562100"/>
                <a:gd name="connsiteY627" fmla="*/ 807339 h 1562100"/>
                <a:gd name="connsiteX628" fmla="*/ 1363789 w 1562100"/>
                <a:gd name="connsiteY628" fmla="*/ 1273969 h 1562100"/>
                <a:gd name="connsiteX629" fmla="*/ 1381887 w 1562100"/>
                <a:gd name="connsiteY629" fmla="*/ 1289114 h 1562100"/>
                <a:gd name="connsiteX630" fmla="*/ 1385316 w 1562100"/>
                <a:gd name="connsiteY630" fmla="*/ 1285018 h 1562100"/>
                <a:gd name="connsiteX631" fmla="*/ 1367218 w 1562100"/>
                <a:gd name="connsiteY631" fmla="*/ 1269873 h 1562100"/>
                <a:gd name="connsiteX632" fmla="*/ 1363789 w 1562100"/>
                <a:gd name="connsiteY632" fmla="*/ 1273969 h 1562100"/>
                <a:gd name="connsiteX633" fmla="*/ 1440180 w 1562100"/>
                <a:gd name="connsiteY633" fmla="*/ 1165860 h 1562100"/>
                <a:gd name="connsiteX634" fmla="*/ 1460563 w 1562100"/>
                <a:gd name="connsiteY634" fmla="*/ 1177576 h 1562100"/>
                <a:gd name="connsiteX635" fmla="*/ 1463231 w 1562100"/>
                <a:gd name="connsiteY635" fmla="*/ 1172909 h 1562100"/>
                <a:gd name="connsiteX636" fmla="*/ 1442847 w 1562100"/>
                <a:gd name="connsiteY636" fmla="*/ 1161098 h 1562100"/>
                <a:gd name="connsiteX637" fmla="*/ 1440180 w 1562100"/>
                <a:gd name="connsiteY637" fmla="*/ 1165860 h 1562100"/>
                <a:gd name="connsiteX638" fmla="*/ 1411891 w 1562100"/>
                <a:gd name="connsiteY638" fmla="*/ 1210628 h 1562100"/>
                <a:gd name="connsiteX639" fmla="*/ 1431417 w 1562100"/>
                <a:gd name="connsiteY639" fmla="*/ 1223772 h 1562100"/>
                <a:gd name="connsiteX640" fmla="*/ 1434465 w 1562100"/>
                <a:gd name="connsiteY640" fmla="*/ 1219295 h 1562100"/>
                <a:gd name="connsiteX641" fmla="*/ 1414939 w 1562100"/>
                <a:gd name="connsiteY641" fmla="*/ 1206151 h 1562100"/>
                <a:gd name="connsiteX642" fmla="*/ 1411891 w 1562100"/>
                <a:gd name="connsiteY642" fmla="*/ 1210628 h 1562100"/>
                <a:gd name="connsiteX643" fmla="*/ 1496758 w 1562100"/>
                <a:gd name="connsiteY643" fmla="*/ 1045940 h 1562100"/>
                <a:gd name="connsiteX644" fmla="*/ 1518761 w 1562100"/>
                <a:gd name="connsiteY644" fmla="*/ 1053941 h 1562100"/>
                <a:gd name="connsiteX645" fmla="*/ 1520666 w 1562100"/>
                <a:gd name="connsiteY645" fmla="*/ 1048893 h 1562100"/>
                <a:gd name="connsiteX646" fmla="*/ 1498663 w 1562100"/>
                <a:gd name="connsiteY646" fmla="*/ 1040892 h 1562100"/>
                <a:gd name="connsiteX647" fmla="*/ 1496758 w 1562100"/>
                <a:gd name="connsiteY647" fmla="*/ 1045940 h 1562100"/>
                <a:gd name="connsiteX648" fmla="*/ 1396650 w 1562100"/>
                <a:gd name="connsiteY648" fmla="*/ 1232344 h 1562100"/>
                <a:gd name="connsiteX649" fmla="*/ 1415700 w 1562100"/>
                <a:gd name="connsiteY649" fmla="*/ 1246251 h 1562100"/>
                <a:gd name="connsiteX650" fmla="*/ 1418844 w 1562100"/>
                <a:gd name="connsiteY650" fmla="*/ 1241869 h 1562100"/>
                <a:gd name="connsiteX651" fmla="*/ 1399794 w 1562100"/>
                <a:gd name="connsiteY651" fmla="*/ 1227963 h 1562100"/>
                <a:gd name="connsiteX652" fmla="*/ 1396650 w 1562100"/>
                <a:gd name="connsiteY652" fmla="*/ 1232344 h 1562100"/>
                <a:gd name="connsiteX653" fmla="*/ 1380553 w 1562100"/>
                <a:gd name="connsiteY653" fmla="*/ 1253395 h 1562100"/>
                <a:gd name="connsiteX654" fmla="*/ 1399127 w 1562100"/>
                <a:gd name="connsiteY654" fmla="*/ 1267968 h 1562100"/>
                <a:gd name="connsiteX655" fmla="*/ 1402461 w 1562100"/>
                <a:gd name="connsiteY655" fmla="*/ 1263682 h 1562100"/>
                <a:gd name="connsiteX656" fmla="*/ 1383792 w 1562100"/>
                <a:gd name="connsiteY656" fmla="*/ 1249109 h 1562100"/>
                <a:gd name="connsiteX657" fmla="*/ 1380553 w 1562100"/>
                <a:gd name="connsiteY657" fmla="*/ 1253395 h 1562100"/>
                <a:gd name="connsiteX658" fmla="*/ 1453134 w 1562100"/>
                <a:gd name="connsiteY658" fmla="*/ 1142714 h 1562100"/>
                <a:gd name="connsiteX659" fmla="*/ 1473898 w 1562100"/>
                <a:gd name="connsiteY659" fmla="*/ 1153763 h 1562100"/>
                <a:gd name="connsiteX660" fmla="*/ 1476470 w 1562100"/>
                <a:gd name="connsiteY660" fmla="*/ 1149001 h 1562100"/>
                <a:gd name="connsiteX661" fmla="*/ 1455705 w 1562100"/>
                <a:gd name="connsiteY661" fmla="*/ 1137952 h 1562100"/>
                <a:gd name="connsiteX662" fmla="*/ 1453134 w 1562100"/>
                <a:gd name="connsiteY662" fmla="*/ 1142714 h 1562100"/>
                <a:gd name="connsiteX663" fmla="*/ 1476661 w 1562100"/>
                <a:gd name="connsiteY663" fmla="*/ 1095089 h 1562100"/>
                <a:gd name="connsiteX664" fmla="*/ 1498092 w 1562100"/>
                <a:gd name="connsiteY664" fmla="*/ 1104614 h 1562100"/>
                <a:gd name="connsiteX665" fmla="*/ 1500282 w 1562100"/>
                <a:gd name="connsiteY665" fmla="*/ 1099661 h 1562100"/>
                <a:gd name="connsiteX666" fmla="*/ 1478851 w 1562100"/>
                <a:gd name="connsiteY666" fmla="*/ 1090136 h 1562100"/>
                <a:gd name="connsiteX667" fmla="*/ 1476661 w 1562100"/>
                <a:gd name="connsiteY667" fmla="*/ 1095089 h 1562100"/>
                <a:gd name="connsiteX668" fmla="*/ 1487138 w 1562100"/>
                <a:gd name="connsiteY668" fmla="*/ 1070705 h 1562100"/>
                <a:gd name="connsiteX669" fmla="*/ 1508855 w 1562100"/>
                <a:gd name="connsiteY669" fmla="*/ 1079468 h 1562100"/>
                <a:gd name="connsiteX670" fmla="*/ 1510856 w 1562100"/>
                <a:gd name="connsiteY670" fmla="*/ 1074420 h 1562100"/>
                <a:gd name="connsiteX671" fmla="*/ 1489138 w 1562100"/>
                <a:gd name="connsiteY671" fmla="*/ 1065657 h 1562100"/>
                <a:gd name="connsiteX672" fmla="*/ 1487138 w 1562100"/>
                <a:gd name="connsiteY672" fmla="*/ 1070705 h 1562100"/>
                <a:gd name="connsiteX673" fmla="*/ 1465326 w 1562100"/>
                <a:gd name="connsiteY673" fmla="*/ 1119092 h 1562100"/>
                <a:gd name="connsiteX674" fmla="*/ 1486472 w 1562100"/>
                <a:gd name="connsiteY674" fmla="*/ 1129379 h 1562100"/>
                <a:gd name="connsiteX675" fmla="*/ 1488853 w 1562100"/>
                <a:gd name="connsiteY675" fmla="*/ 1124522 h 1562100"/>
                <a:gd name="connsiteX676" fmla="*/ 1467707 w 1562100"/>
                <a:gd name="connsiteY676" fmla="*/ 1114235 h 1562100"/>
                <a:gd name="connsiteX677" fmla="*/ 1465326 w 1562100"/>
                <a:gd name="connsiteY677" fmla="*/ 1119092 h 1562100"/>
                <a:gd name="connsiteX678" fmla="*/ 1426464 w 1562100"/>
                <a:gd name="connsiteY678" fmla="*/ 1188530 h 1562100"/>
                <a:gd name="connsiteX679" fmla="*/ 1446466 w 1562100"/>
                <a:gd name="connsiteY679" fmla="*/ 1201007 h 1562100"/>
                <a:gd name="connsiteX680" fmla="*/ 1449324 w 1562100"/>
                <a:gd name="connsiteY680" fmla="*/ 1196435 h 1562100"/>
                <a:gd name="connsiteX681" fmla="*/ 1429322 w 1562100"/>
                <a:gd name="connsiteY681" fmla="*/ 1183958 h 1562100"/>
                <a:gd name="connsiteX682" fmla="*/ 1426464 w 1562100"/>
                <a:gd name="connsiteY682" fmla="*/ 1188530 h 1562100"/>
                <a:gd name="connsiteX683" fmla="*/ 151923 w 1562100"/>
                <a:gd name="connsiteY683" fmla="*/ 1206151 h 1562100"/>
                <a:gd name="connsiteX684" fmla="*/ 132397 w 1562100"/>
                <a:gd name="connsiteY684" fmla="*/ 1219295 h 1562100"/>
                <a:gd name="connsiteX685" fmla="*/ 135445 w 1562100"/>
                <a:gd name="connsiteY685" fmla="*/ 1223772 h 1562100"/>
                <a:gd name="connsiteX686" fmla="*/ 154971 w 1562100"/>
                <a:gd name="connsiteY686" fmla="*/ 1210628 h 1562100"/>
                <a:gd name="connsiteX687" fmla="*/ 151923 w 1562100"/>
                <a:gd name="connsiteY687" fmla="*/ 1206151 h 1562100"/>
                <a:gd name="connsiteX688" fmla="*/ 99155 w 1562100"/>
                <a:gd name="connsiteY688" fmla="*/ 1114235 h 1562100"/>
                <a:gd name="connsiteX689" fmla="*/ 78009 w 1562100"/>
                <a:gd name="connsiteY689" fmla="*/ 1124522 h 1562100"/>
                <a:gd name="connsiteX690" fmla="*/ 80390 w 1562100"/>
                <a:gd name="connsiteY690" fmla="*/ 1129379 h 1562100"/>
                <a:gd name="connsiteX691" fmla="*/ 101536 w 1562100"/>
                <a:gd name="connsiteY691" fmla="*/ 1119092 h 1562100"/>
                <a:gd name="connsiteX692" fmla="*/ 99155 w 1562100"/>
                <a:gd name="connsiteY692" fmla="*/ 1114235 h 1562100"/>
                <a:gd name="connsiteX693" fmla="*/ 123920 w 1562100"/>
                <a:gd name="connsiteY693" fmla="*/ 1161193 h 1562100"/>
                <a:gd name="connsiteX694" fmla="*/ 103537 w 1562100"/>
                <a:gd name="connsiteY694" fmla="*/ 1172909 h 1562100"/>
                <a:gd name="connsiteX695" fmla="*/ 106203 w 1562100"/>
                <a:gd name="connsiteY695" fmla="*/ 1177576 h 1562100"/>
                <a:gd name="connsiteX696" fmla="*/ 126587 w 1562100"/>
                <a:gd name="connsiteY696" fmla="*/ 1165765 h 1562100"/>
                <a:gd name="connsiteX697" fmla="*/ 123920 w 1562100"/>
                <a:gd name="connsiteY697" fmla="*/ 1161193 h 1562100"/>
                <a:gd name="connsiteX698" fmla="*/ 111157 w 1562100"/>
                <a:gd name="connsiteY698" fmla="*/ 1137952 h 1562100"/>
                <a:gd name="connsiteX699" fmla="*/ 90392 w 1562100"/>
                <a:gd name="connsiteY699" fmla="*/ 1149001 h 1562100"/>
                <a:gd name="connsiteX700" fmla="*/ 92964 w 1562100"/>
                <a:gd name="connsiteY700" fmla="*/ 1153763 h 1562100"/>
                <a:gd name="connsiteX701" fmla="*/ 113728 w 1562100"/>
                <a:gd name="connsiteY701" fmla="*/ 1142714 h 1562100"/>
                <a:gd name="connsiteX702" fmla="*/ 111157 w 1562100"/>
                <a:gd name="connsiteY702" fmla="*/ 1137952 h 1562100"/>
                <a:gd name="connsiteX703" fmla="*/ 167164 w 1562100"/>
                <a:gd name="connsiteY703" fmla="*/ 1227963 h 1562100"/>
                <a:gd name="connsiteX704" fmla="*/ 148114 w 1562100"/>
                <a:gd name="connsiteY704" fmla="*/ 1241869 h 1562100"/>
                <a:gd name="connsiteX705" fmla="*/ 151256 w 1562100"/>
                <a:gd name="connsiteY705" fmla="*/ 1246251 h 1562100"/>
                <a:gd name="connsiteX706" fmla="*/ 170306 w 1562100"/>
                <a:gd name="connsiteY706" fmla="*/ 1232344 h 1562100"/>
                <a:gd name="connsiteX707" fmla="*/ 167164 w 1562100"/>
                <a:gd name="connsiteY707" fmla="*/ 1227963 h 1562100"/>
                <a:gd name="connsiteX708" fmla="*/ 137540 w 1562100"/>
                <a:gd name="connsiteY708" fmla="*/ 1183862 h 1562100"/>
                <a:gd name="connsiteX709" fmla="*/ 117538 w 1562100"/>
                <a:gd name="connsiteY709" fmla="*/ 1196340 h 1562100"/>
                <a:gd name="connsiteX710" fmla="*/ 120396 w 1562100"/>
                <a:gd name="connsiteY710" fmla="*/ 1200912 h 1562100"/>
                <a:gd name="connsiteX711" fmla="*/ 140398 w 1562100"/>
                <a:gd name="connsiteY711" fmla="*/ 1188434 h 1562100"/>
                <a:gd name="connsiteX712" fmla="*/ 137540 w 1562100"/>
                <a:gd name="connsiteY712" fmla="*/ 1183862 h 1562100"/>
                <a:gd name="connsiteX713" fmla="*/ 253746 w 1562100"/>
                <a:gd name="connsiteY713" fmla="*/ 1328166 h 1562100"/>
                <a:gd name="connsiteX714" fmla="*/ 237268 w 1562100"/>
                <a:gd name="connsiteY714" fmla="*/ 1345216 h 1562100"/>
                <a:gd name="connsiteX715" fmla="*/ 241172 w 1562100"/>
                <a:gd name="connsiteY715" fmla="*/ 1348931 h 1562100"/>
                <a:gd name="connsiteX716" fmla="*/ 257651 w 1562100"/>
                <a:gd name="connsiteY716" fmla="*/ 1331881 h 1562100"/>
                <a:gd name="connsiteX717" fmla="*/ 253746 w 1562100"/>
                <a:gd name="connsiteY717" fmla="*/ 1328166 h 1562100"/>
                <a:gd name="connsiteX718" fmla="*/ 183070 w 1562100"/>
                <a:gd name="connsiteY718" fmla="*/ 1249204 h 1562100"/>
                <a:gd name="connsiteX719" fmla="*/ 164496 w 1562100"/>
                <a:gd name="connsiteY719" fmla="*/ 1263777 h 1562100"/>
                <a:gd name="connsiteX720" fmla="*/ 167830 w 1562100"/>
                <a:gd name="connsiteY720" fmla="*/ 1268063 h 1562100"/>
                <a:gd name="connsiteX721" fmla="*/ 186404 w 1562100"/>
                <a:gd name="connsiteY721" fmla="*/ 1253490 h 1562100"/>
                <a:gd name="connsiteX722" fmla="*/ 183070 w 1562100"/>
                <a:gd name="connsiteY722" fmla="*/ 1249204 h 1562100"/>
                <a:gd name="connsiteX723" fmla="*/ 234982 w 1562100"/>
                <a:gd name="connsiteY723" fmla="*/ 1309402 h 1562100"/>
                <a:gd name="connsiteX724" fmla="*/ 217931 w 1562100"/>
                <a:gd name="connsiteY724" fmla="*/ 1325880 h 1562100"/>
                <a:gd name="connsiteX725" fmla="*/ 221646 w 1562100"/>
                <a:gd name="connsiteY725" fmla="*/ 1329785 h 1562100"/>
                <a:gd name="connsiteX726" fmla="*/ 238696 w 1562100"/>
                <a:gd name="connsiteY726" fmla="*/ 1313402 h 1562100"/>
                <a:gd name="connsiteX727" fmla="*/ 234982 w 1562100"/>
                <a:gd name="connsiteY727" fmla="*/ 1309402 h 1562100"/>
                <a:gd name="connsiteX728" fmla="*/ 199644 w 1562100"/>
                <a:gd name="connsiteY728" fmla="*/ 1269873 h 1562100"/>
                <a:gd name="connsiteX729" fmla="*/ 181546 w 1562100"/>
                <a:gd name="connsiteY729" fmla="*/ 1285113 h 1562100"/>
                <a:gd name="connsiteX730" fmla="*/ 185071 w 1562100"/>
                <a:gd name="connsiteY730" fmla="*/ 1289209 h 1562100"/>
                <a:gd name="connsiteX731" fmla="*/ 203168 w 1562100"/>
                <a:gd name="connsiteY731" fmla="*/ 1273969 h 1562100"/>
                <a:gd name="connsiteX732" fmla="*/ 199644 w 1562100"/>
                <a:gd name="connsiteY732" fmla="*/ 1269873 h 1562100"/>
                <a:gd name="connsiteX733" fmla="*/ 272986 w 1562100"/>
                <a:gd name="connsiteY733" fmla="*/ 1346359 h 1562100"/>
                <a:gd name="connsiteX734" fmla="*/ 257175 w 1562100"/>
                <a:gd name="connsiteY734" fmla="*/ 1363885 h 1562100"/>
                <a:gd name="connsiteX735" fmla="*/ 261175 w 1562100"/>
                <a:gd name="connsiteY735" fmla="*/ 1367504 h 1562100"/>
                <a:gd name="connsiteX736" fmla="*/ 276987 w 1562100"/>
                <a:gd name="connsiteY736" fmla="*/ 1349883 h 1562100"/>
                <a:gd name="connsiteX737" fmla="*/ 272986 w 1562100"/>
                <a:gd name="connsiteY737" fmla="*/ 1346359 h 1562100"/>
                <a:gd name="connsiteX738" fmla="*/ 216979 w 1562100"/>
                <a:gd name="connsiteY738" fmla="*/ 1289971 h 1562100"/>
                <a:gd name="connsiteX739" fmla="*/ 199358 w 1562100"/>
                <a:gd name="connsiteY739" fmla="*/ 1305782 h 1562100"/>
                <a:gd name="connsiteX740" fmla="*/ 202978 w 1562100"/>
                <a:gd name="connsiteY740" fmla="*/ 1309783 h 1562100"/>
                <a:gd name="connsiteX741" fmla="*/ 220503 w 1562100"/>
                <a:gd name="connsiteY741" fmla="*/ 1293971 h 1562100"/>
                <a:gd name="connsiteX742" fmla="*/ 216979 w 1562100"/>
                <a:gd name="connsiteY742" fmla="*/ 1289971 h 1562100"/>
                <a:gd name="connsiteX743" fmla="*/ 88011 w 1562100"/>
                <a:gd name="connsiteY743" fmla="*/ 1090136 h 1562100"/>
                <a:gd name="connsiteX744" fmla="*/ 66580 w 1562100"/>
                <a:gd name="connsiteY744" fmla="*/ 1099661 h 1562100"/>
                <a:gd name="connsiteX745" fmla="*/ 68770 w 1562100"/>
                <a:gd name="connsiteY745" fmla="*/ 1104614 h 1562100"/>
                <a:gd name="connsiteX746" fmla="*/ 90201 w 1562100"/>
                <a:gd name="connsiteY746" fmla="*/ 1095089 h 1562100"/>
                <a:gd name="connsiteX747" fmla="*/ 88011 w 1562100"/>
                <a:gd name="connsiteY747" fmla="*/ 1090136 h 1562100"/>
                <a:gd name="connsiteX748" fmla="*/ 34575 w 1562100"/>
                <a:gd name="connsiteY748" fmla="*/ 912781 h 1562100"/>
                <a:gd name="connsiteX749" fmla="*/ 11430 w 1562100"/>
                <a:gd name="connsiteY749" fmla="*/ 916877 h 1562100"/>
                <a:gd name="connsiteX750" fmla="*/ 12382 w 1562100"/>
                <a:gd name="connsiteY750" fmla="*/ 922211 h 1562100"/>
                <a:gd name="connsiteX751" fmla="*/ 35528 w 1562100"/>
                <a:gd name="connsiteY751" fmla="*/ 918115 h 1562100"/>
                <a:gd name="connsiteX752" fmla="*/ 34575 w 1562100"/>
                <a:gd name="connsiteY752" fmla="*/ 912781 h 1562100"/>
                <a:gd name="connsiteX753" fmla="*/ 39528 w 1562100"/>
                <a:gd name="connsiteY753" fmla="*/ 938879 h 1562100"/>
                <a:gd name="connsiteX754" fmla="*/ 16573 w 1562100"/>
                <a:gd name="connsiteY754" fmla="*/ 943737 h 1562100"/>
                <a:gd name="connsiteX755" fmla="*/ 17716 w 1562100"/>
                <a:gd name="connsiteY755" fmla="*/ 949071 h 1562100"/>
                <a:gd name="connsiteX756" fmla="*/ 40671 w 1562100"/>
                <a:gd name="connsiteY756" fmla="*/ 944213 h 1562100"/>
                <a:gd name="connsiteX757" fmla="*/ 39528 w 1562100"/>
                <a:gd name="connsiteY757" fmla="*/ 938879 h 1562100"/>
                <a:gd name="connsiteX758" fmla="*/ 27431 w 1562100"/>
                <a:gd name="connsiteY758" fmla="*/ 860298 h 1562100"/>
                <a:gd name="connsiteX759" fmla="*/ 4000 w 1562100"/>
                <a:gd name="connsiteY759" fmla="*/ 862775 h 1562100"/>
                <a:gd name="connsiteX760" fmla="*/ 4572 w 1562100"/>
                <a:gd name="connsiteY760" fmla="*/ 868109 h 1562100"/>
                <a:gd name="connsiteX761" fmla="*/ 28003 w 1562100"/>
                <a:gd name="connsiteY761" fmla="*/ 865632 h 1562100"/>
                <a:gd name="connsiteX762" fmla="*/ 27431 w 1562100"/>
                <a:gd name="connsiteY762" fmla="*/ 860298 h 1562100"/>
                <a:gd name="connsiteX763" fmla="*/ 25241 w 1562100"/>
                <a:gd name="connsiteY763" fmla="*/ 833818 h 1562100"/>
                <a:gd name="connsiteX764" fmla="*/ 1714 w 1562100"/>
                <a:gd name="connsiteY764" fmla="*/ 835438 h 1562100"/>
                <a:gd name="connsiteX765" fmla="*/ 2095 w 1562100"/>
                <a:gd name="connsiteY765" fmla="*/ 840867 h 1562100"/>
                <a:gd name="connsiteX766" fmla="*/ 25622 w 1562100"/>
                <a:gd name="connsiteY766" fmla="*/ 839248 h 1562100"/>
                <a:gd name="connsiteX767" fmla="*/ 25241 w 1562100"/>
                <a:gd name="connsiteY767" fmla="*/ 833818 h 1562100"/>
                <a:gd name="connsiteX768" fmla="*/ 30575 w 1562100"/>
                <a:gd name="connsiteY768" fmla="*/ 886587 h 1562100"/>
                <a:gd name="connsiteX769" fmla="*/ 7239 w 1562100"/>
                <a:gd name="connsiteY769" fmla="*/ 889826 h 1562100"/>
                <a:gd name="connsiteX770" fmla="*/ 8001 w 1562100"/>
                <a:gd name="connsiteY770" fmla="*/ 895160 h 1562100"/>
                <a:gd name="connsiteX771" fmla="*/ 31337 w 1562100"/>
                <a:gd name="connsiteY771" fmla="*/ 891921 h 1562100"/>
                <a:gd name="connsiteX772" fmla="*/ 30575 w 1562100"/>
                <a:gd name="connsiteY772" fmla="*/ 886587 h 1562100"/>
                <a:gd name="connsiteX773" fmla="*/ 59817 w 1562100"/>
                <a:gd name="connsiteY773" fmla="*/ 1015841 h 1562100"/>
                <a:gd name="connsiteX774" fmla="*/ 37528 w 1562100"/>
                <a:gd name="connsiteY774" fmla="*/ 1023080 h 1562100"/>
                <a:gd name="connsiteX775" fmla="*/ 39148 w 1562100"/>
                <a:gd name="connsiteY775" fmla="*/ 1028224 h 1562100"/>
                <a:gd name="connsiteX776" fmla="*/ 61436 w 1562100"/>
                <a:gd name="connsiteY776" fmla="*/ 1020985 h 1562100"/>
                <a:gd name="connsiteX777" fmla="*/ 59817 w 1562100"/>
                <a:gd name="connsiteY777" fmla="*/ 1015841 h 1562100"/>
                <a:gd name="connsiteX778" fmla="*/ 45339 w 1562100"/>
                <a:gd name="connsiteY778" fmla="*/ 964787 h 1562100"/>
                <a:gd name="connsiteX779" fmla="*/ 22574 w 1562100"/>
                <a:gd name="connsiteY779" fmla="*/ 970502 h 1562100"/>
                <a:gd name="connsiteX780" fmla="*/ 23907 w 1562100"/>
                <a:gd name="connsiteY780" fmla="*/ 975741 h 1562100"/>
                <a:gd name="connsiteX781" fmla="*/ 46672 w 1562100"/>
                <a:gd name="connsiteY781" fmla="*/ 970026 h 1562100"/>
                <a:gd name="connsiteX782" fmla="*/ 45339 w 1562100"/>
                <a:gd name="connsiteY782" fmla="*/ 964787 h 1562100"/>
                <a:gd name="connsiteX783" fmla="*/ 77819 w 1562100"/>
                <a:gd name="connsiteY783" fmla="*/ 1065752 h 1562100"/>
                <a:gd name="connsiteX784" fmla="*/ 56102 w 1562100"/>
                <a:gd name="connsiteY784" fmla="*/ 1074515 h 1562100"/>
                <a:gd name="connsiteX785" fmla="*/ 58102 w 1562100"/>
                <a:gd name="connsiteY785" fmla="*/ 1079564 h 1562100"/>
                <a:gd name="connsiteX786" fmla="*/ 79819 w 1562100"/>
                <a:gd name="connsiteY786" fmla="*/ 1070801 h 1562100"/>
                <a:gd name="connsiteX787" fmla="*/ 77819 w 1562100"/>
                <a:gd name="connsiteY787" fmla="*/ 1065752 h 1562100"/>
                <a:gd name="connsiteX788" fmla="*/ 52101 w 1562100"/>
                <a:gd name="connsiteY788" fmla="*/ 990410 h 1562100"/>
                <a:gd name="connsiteX789" fmla="*/ 29527 w 1562100"/>
                <a:gd name="connsiteY789" fmla="*/ 996887 h 1562100"/>
                <a:gd name="connsiteX790" fmla="*/ 31051 w 1562100"/>
                <a:gd name="connsiteY790" fmla="*/ 1002030 h 1562100"/>
                <a:gd name="connsiteX791" fmla="*/ 53625 w 1562100"/>
                <a:gd name="connsiteY791" fmla="*/ 995553 h 1562100"/>
                <a:gd name="connsiteX792" fmla="*/ 52101 w 1562100"/>
                <a:gd name="connsiteY792" fmla="*/ 990410 h 1562100"/>
                <a:gd name="connsiteX793" fmla="*/ 313563 w 1562100"/>
                <a:gd name="connsiteY793" fmla="*/ 1380649 h 1562100"/>
                <a:gd name="connsiteX794" fmla="*/ 298989 w 1562100"/>
                <a:gd name="connsiteY794" fmla="*/ 1399318 h 1562100"/>
                <a:gd name="connsiteX795" fmla="*/ 303276 w 1562100"/>
                <a:gd name="connsiteY795" fmla="*/ 1402652 h 1562100"/>
                <a:gd name="connsiteX796" fmla="*/ 317849 w 1562100"/>
                <a:gd name="connsiteY796" fmla="*/ 1383983 h 1562100"/>
                <a:gd name="connsiteX797" fmla="*/ 313563 w 1562100"/>
                <a:gd name="connsiteY797" fmla="*/ 1380649 h 1562100"/>
                <a:gd name="connsiteX798" fmla="*/ 675037 w 1562100"/>
                <a:gd name="connsiteY798" fmla="*/ 1535621 h 1562100"/>
                <a:gd name="connsiteX799" fmla="*/ 671798 w 1562100"/>
                <a:gd name="connsiteY799" fmla="*/ 1558957 h 1562100"/>
                <a:gd name="connsiteX800" fmla="*/ 677132 w 1562100"/>
                <a:gd name="connsiteY800" fmla="*/ 1559719 h 1562100"/>
                <a:gd name="connsiteX801" fmla="*/ 680371 w 1562100"/>
                <a:gd name="connsiteY801" fmla="*/ 1536383 h 1562100"/>
                <a:gd name="connsiteX802" fmla="*/ 675037 w 1562100"/>
                <a:gd name="connsiteY802" fmla="*/ 1535621 h 1562100"/>
                <a:gd name="connsiteX803" fmla="*/ 648843 w 1562100"/>
                <a:gd name="connsiteY803" fmla="*/ 1531430 h 1562100"/>
                <a:gd name="connsiteX804" fmla="*/ 644747 w 1562100"/>
                <a:gd name="connsiteY804" fmla="*/ 1554575 h 1562100"/>
                <a:gd name="connsiteX805" fmla="*/ 650081 w 1562100"/>
                <a:gd name="connsiteY805" fmla="*/ 1555528 h 1562100"/>
                <a:gd name="connsiteX806" fmla="*/ 654177 w 1562100"/>
                <a:gd name="connsiteY806" fmla="*/ 1532382 h 1562100"/>
                <a:gd name="connsiteX807" fmla="*/ 648843 w 1562100"/>
                <a:gd name="connsiteY807" fmla="*/ 1531430 h 1562100"/>
                <a:gd name="connsiteX808" fmla="*/ 622839 w 1562100"/>
                <a:gd name="connsiteY808" fmla="*/ 1526286 h 1562100"/>
                <a:gd name="connsiteX809" fmla="*/ 617981 w 1562100"/>
                <a:gd name="connsiteY809" fmla="*/ 1549241 h 1562100"/>
                <a:gd name="connsiteX810" fmla="*/ 623221 w 1562100"/>
                <a:gd name="connsiteY810" fmla="*/ 1550384 h 1562100"/>
                <a:gd name="connsiteX811" fmla="*/ 628078 w 1562100"/>
                <a:gd name="connsiteY811" fmla="*/ 1527334 h 1562100"/>
                <a:gd name="connsiteX812" fmla="*/ 622839 w 1562100"/>
                <a:gd name="connsiteY812" fmla="*/ 1526286 h 1562100"/>
                <a:gd name="connsiteX813" fmla="*/ 596932 w 1562100"/>
                <a:gd name="connsiteY813" fmla="*/ 1520285 h 1562100"/>
                <a:gd name="connsiteX814" fmla="*/ 591216 w 1562100"/>
                <a:gd name="connsiteY814" fmla="*/ 1543050 h 1562100"/>
                <a:gd name="connsiteX815" fmla="*/ 596455 w 1562100"/>
                <a:gd name="connsiteY815" fmla="*/ 1544384 h 1562100"/>
                <a:gd name="connsiteX816" fmla="*/ 602170 w 1562100"/>
                <a:gd name="connsiteY816" fmla="*/ 1521619 h 1562100"/>
                <a:gd name="connsiteX817" fmla="*/ 596932 w 1562100"/>
                <a:gd name="connsiteY817" fmla="*/ 1520285 h 1562100"/>
                <a:gd name="connsiteX818" fmla="*/ 546068 w 1562100"/>
                <a:gd name="connsiteY818" fmla="*/ 1505522 h 1562100"/>
                <a:gd name="connsiteX819" fmla="*/ 538829 w 1562100"/>
                <a:gd name="connsiteY819" fmla="*/ 1527810 h 1562100"/>
                <a:gd name="connsiteX820" fmla="*/ 543973 w 1562100"/>
                <a:gd name="connsiteY820" fmla="*/ 1529429 h 1562100"/>
                <a:gd name="connsiteX821" fmla="*/ 551212 w 1562100"/>
                <a:gd name="connsiteY821" fmla="*/ 1507141 h 1562100"/>
                <a:gd name="connsiteX822" fmla="*/ 546068 w 1562100"/>
                <a:gd name="connsiteY822" fmla="*/ 1505522 h 1562100"/>
                <a:gd name="connsiteX823" fmla="*/ 571405 w 1562100"/>
                <a:gd name="connsiteY823" fmla="*/ 1513332 h 1562100"/>
                <a:gd name="connsiteX824" fmla="*/ 564928 w 1562100"/>
                <a:gd name="connsiteY824" fmla="*/ 1535906 h 1562100"/>
                <a:gd name="connsiteX825" fmla="*/ 570071 w 1562100"/>
                <a:gd name="connsiteY825" fmla="*/ 1537430 h 1562100"/>
                <a:gd name="connsiteX826" fmla="*/ 576548 w 1562100"/>
                <a:gd name="connsiteY826" fmla="*/ 1514856 h 1562100"/>
                <a:gd name="connsiteX827" fmla="*/ 571405 w 1562100"/>
                <a:gd name="connsiteY827" fmla="*/ 1513332 h 1562100"/>
                <a:gd name="connsiteX828" fmla="*/ 754284 w 1562100"/>
                <a:gd name="connsiteY828" fmla="*/ 1542764 h 1562100"/>
                <a:gd name="connsiteX829" fmla="*/ 753427 w 1562100"/>
                <a:gd name="connsiteY829" fmla="*/ 1566386 h 1562100"/>
                <a:gd name="connsiteX830" fmla="*/ 758857 w 1562100"/>
                <a:gd name="connsiteY830" fmla="*/ 1566577 h 1562100"/>
                <a:gd name="connsiteX831" fmla="*/ 759714 w 1562100"/>
                <a:gd name="connsiteY831" fmla="*/ 1542955 h 1562100"/>
                <a:gd name="connsiteX832" fmla="*/ 754284 w 1562100"/>
                <a:gd name="connsiteY832" fmla="*/ 1542764 h 1562100"/>
                <a:gd name="connsiteX833" fmla="*/ 783431 w 1562100"/>
                <a:gd name="connsiteY833" fmla="*/ 1543336 h 1562100"/>
                <a:gd name="connsiteX834" fmla="*/ 780764 w 1562100"/>
                <a:gd name="connsiteY834" fmla="*/ 1543336 h 1562100"/>
                <a:gd name="connsiteX835" fmla="*/ 780764 w 1562100"/>
                <a:gd name="connsiteY835" fmla="*/ 1566958 h 1562100"/>
                <a:gd name="connsiteX836" fmla="*/ 786193 w 1562100"/>
                <a:gd name="connsiteY836" fmla="*/ 1566958 h 1562100"/>
                <a:gd name="connsiteX837" fmla="*/ 786193 w 1562100"/>
                <a:gd name="connsiteY837" fmla="*/ 1543336 h 1562100"/>
                <a:gd name="connsiteX838" fmla="*/ 783431 w 1562100"/>
                <a:gd name="connsiteY838" fmla="*/ 1543336 h 1562100"/>
                <a:gd name="connsiteX839" fmla="*/ 701325 w 1562100"/>
                <a:gd name="connsiteY839" fmla="*/ 1538954 h 1562100"/>
                <a:gd name="connsiteX840" fmla="*/ 698849 w 1562100"/>
                <a:gd name="connsiteY840" fmla="*/ 1562386 h 1562100"/>
                <a:gd name="connsiteX841" fmla="*/ 704183 w 1562100"/>
                <a:gd name="connsiteY841" fmla="*/ 1562957 h 1562100"/>
                <a:gd name="connsiteX842" fmla="*/ 706659 w 1562100"/>
                <a:gd name="connsiteY842" fmla="*/ 1539526 h 1562100"/>
                <a:gd name="connsiteX843" fmla="*/ 701325 w 1562100"/>
                <a:gd name="connsiteY843" fmla="*/ 1538954 h 1562100"/>
                <a:gd name="connsiteX844" fmla="*/ 727805 w 1562100"/>
                <a:gd name="connsiteY844" fmla="*/ 1541336 h 1562100"/>
                <a:gd name="connsiteX845" fmla="*/ 726186 w 1562100"/>
                <a:gd name="connsiteY845" fmla="*/ 1564862 h 1562100"/>
                <a:gd name="connsiteX846" fmla="*/ 731615 w 1562100"/>
                <a:gd name="connsiteY846" fmla="*/ 1565243 h 1562100"/>
                <a:gd name="connsiteX847" fmla="*/ 733234 w 1562100"/>
                <a:gd name="connsiteY847" fmla="*/ 1541717 h 1562100"/>
                <a:gd name="connsiteX848" fmla="*/ 727805 w 1562100"/>
                <a:gd name="connsiteY848" fmla="*/ 1541336 h 1562100"/>
                <a:gd name="connsiteX849" fmla="*/ 447865 w 1562100"/>
                <a:gd name="connsiteY849" fmla="*/ 1465421 h 1562100"/>
                <a:gd name="connsiteX850" fmla="*/ 437578 w 1562100"/>
                <a:gd name="connsiteY850" fmla="*/ 1486567 h 1562100"/>
                <a:gd name="connsiteX851" fmla="*/ 442436 w 1562100"/>
                <a:gd name="connsiteY851" fmla="*/ 1488948 h 1562100"/>
                <a:gd name="connsiteX852" fmla="*/ 452723 w 1562100"/>
                <a:gd name="connsiteY852" fmla="*/ 1467803 h 1562100"/>
                <a:gd name="connsiteX853" fmla="*/ 447865 w 1562100"/>
                <a:gd name="connsiteY853" fmla="*/ 1465421 h 1562100"/>
                <a:gd name="connsiteX854" fmla="*/ 378523 w 1562100"/>
                <a:gd name="connsiteY854" fmla="*/ 1426559 h 1562100"/>
                <a:gd name="connsiteX855" fmla="*/ 366046 w 1562100"/>
                <a:gd name="connsiteY855" fmla="*/ 1446562 h 1562100"/>
                <a:gd name="connsiteX856" fmla="*/ 370618 w 1562100"/>
                <a:gd name="connsiteY856" fmla="*/ 1449419 h 1562100"/>
                <a:gd name="connsiteX857" fmla="*/ 383095 w 1562100"/>
                <a:gd name="connsiteY857" fmla="*/ 1429417 h 1562100"/>
                <a:gd name="connsiteX858" fmla="*/ 378523 w 1562100"/>
                <a:gd name="connsiteY858" fmla="*/ 1426559 h 1562100"/>
                <a:gd name="connsiteX859" fmla="*/ 356330 w 1562100"/>
                <a:gd name="connsiteY859" fmla="*/ 1411986 h 1562100"/>
                <a:gd name="connsiteX860" fmla="*/ 343185 w 1562100"/>
                <a:gd name="connsiteY860" fmla="*/ 1431512 h 1562100"/>
                <a:gd name="connsiteX861" fmla="*/ 347663 w 1562100"/>
                <a:gd name="connsiteY861" fmla="*/ 1434560 h 1562100"/>
                <a:gd name="connsiteX862" fmla="*/ 360806 w 1562100"/>
                <a:gd name="connsiteY862" fmla="*/ 1415034 h 1562100"/>
                <a:gd name="connsiteX863" fmla="*/ 356330 w 1562100"/>
                <a:gd name="connsiteY863" fmla="*/ 1411986 h 1562100"/>
                <a:gd name="connsiteX864" fmla="*/ 401193 w 1562100"/>
                <a:gd name="connsiteY864" fmla="*/ 1440275 h 1562100"/>
                <a:gd name="connsiteX865" fmla="*/ 389381 w 1562100"/>
                <a:gd name="connsiteY865" fmla="*/ 1460659 h 1562100"/>
                <a:gd name="connsiteX866" fmla="*/ 394049 w 1562100"/>
                <a:gd name="connsiteY866" fmla="*/ 1463326 h 1562100"/>
                <a:gd name="connsiteX867" fmla="*/ 405860 w 1562100"/>
                <a:gd name="connsiteY867" fmla="*/ 1442942 h 1562100"/>
                <a:gd name="connsiteX868" fmla="*/ 401193 w 1562100"/>
                <a:gd name="connsiteY868" fmla="*/ 1440275 h 1562100"/>
                <a:gd name="connsiteX869" fmla="*/ 334613 w 1562100"/>
                <a:gd name="connsiteY869" fmla="*/ 1396651 h 1562100"/>
                <a:gd name="connsiteX870" fmla="*/ 320707 w 1562100"/>
                <a:gd name="connsiteY870" fmla="*/ 1415701 h 1562100"/>
                <a:gd name="connsiteX871" fmla="*/ 325088 w 1562100"/>
                <a:gd name="connsiteY871" fmla="*/ 1418844 h 1562100"/>
                <a:gd name="connsiteX872" fmla="*/ 338994 w 1562100"/>
                <a:gd name="connsiteY872" fmla="*/ 1399794 h 1562100"/>
                <a:gd name="connsiteX873" fmla="*/ 334613 w 1562100"/>
                <a:gd name="connsiteY873" fmla="*/ 1396651 h 1562100"/>
                <a:gd name="connsiteX874" fmla="*/ 807244 w 1562100"/>
                <a:gd name="connsiteY874" fmla="*/ 1542955 h 1562100"/>
                <a:gd name="connsiteX875" fmla="*/ 808101 w 1562100"/>
                <a:gd name="connsiteY875" fmla="*/ 1566577 h 1562100"/>
                <a:gd name="connsiteX876" fmla="*/ 813530 w 1562100"/>
                <a:gd name="connsiteY876" fmla="*/ 1566386 h 1562100"/>
                <a:gd name="connsiteX877" fmla="*/ 812673 w 1562100"/>
                <a:gd name="connsiteY877" fmla="*/ 1542764 h 1562100"/>
                <a:gd name="connsiteX878" fmla="*/ 807244 w 1562100"/>
                <a:gd name="connsiteY878" fmla="*/ 1542955 h 1562100"/>
                <a:gd name="connsiteX879" fmla="*/ 292989 w 1562100"/>
                <a:gd name="connsiteY879" fmla="*/ 1363885 h 1562100"/>
                <a:gd name="connsiteX880" fmla="*/ 277844 w 1562100"/>
                <a:gd name="connsiteY880" fmla="*/ 1381982 h 1562100"/>
                <a:gd name="connsiteX881" fmla="*/ 281940 w 1562100"/>
                <a:gd name="connsiteY881" fmla="*/ 1385507 h 1562100"/>
                <a:gd name="connsiteX882" fmla="*/ 297180 w 1562100"/>
                <a:gd name="connsiteY882" fmla="*/ 1367409 h 1562100"/>
                <a:gd name="connsiteX883" fmla="*/ 292989 w 1562100"/>
                <a:gd name="connsiteY883" fmla="*/ 1363885 h 1562100"/>
                <a:gd name="connsiteX884" fmla="*/ 471868 w 1562100"/>
                <a:gd name="connsiteY884" fmla="*/ 1476756 h 1562100"/>
                <a:gd name="connsiteX885" fmla="*/ 462343 w 1562100"/>
                <a:gd name="connsiteY885" fmla="*/ 1498187 h 1562100"/>
                <a:gd name="connsiteX886" fmla="*/ 467296 w 1562100"/>
                <a:gd name="connsiteY886" fmla="*/ 1500378 h 1562100"/>
                <a:gd name="connsiteX887" fmla="*/ 476821 w 1562100"/>
                <a:gd name="connsiteY887" fmla="*/ 1478947 h 1562100"/>
                <a:gd name="connsiteX888" fmla="*/ 471868 w 1562100"/>
                <a:gd name="connsiteY888" fmla="*/ 1476756 h 1562100"/>
                <a:gd name="connsiteX889" fmla="*/ 496252 w 1562100"/>
                <a:gd name="connsiteY889" fmla="*/ 1487138 h 1562100"/>
                <a:gd name="connsiteX890" fmla="*/ 487489 w 1562100"/>
                <a:gd name="connsiteY890" fmla="*/ 1508855 h 1562100"/>
                <a:gd name="connsiteX891" fmla="*/ 492537 w 1562100"/>
                <a:gd name="connsiteY891" fmla="*/ 1510856 h 1562100"/>
                <a:gd name="connsiteX892" fmla="*/ 501300 w 1562100"/>
                <a:gd name="connsiteY892" fmla="*/ 1489043 h 1562100"/>
                <a:gd name="connsiteX893" fmla="*/ 496252 w 1562100"/>
                <a:gd name="connsiteY893" fmla="*/ 1487138 h 1562100"/>
                <a:gd name="connsiteX894" fmla="*/ 521017 w 1562100"/>
                <a:gd name="connsiteY894" fmla="*/ 1496759 h 1562100"/>
                <a:gd name="connsiteX895" fmla="*/ 513016 w 1562100"/>
                <a:gd name="connsiteY895" fmla="*/ 1518761 h 1562100"/>
                <a:gd name="connsiteX896" fmla="*/ 518064 w 1562100"/>
                <a:gd name="connsiteY896" fmla="*/ 1520666 h 1562100"/>
                <a:gd name="connsiteX897" fmla="*/ 526066 w 1562100"/>
                <a:gd name="connsiteY897" fmla="*/ 1498568 h 1562100"/>
                <a:gd name="connsiteX898" fmla="*/ 521017 w 1562100"/>
                <a:gd name="connsiteY898" fmla="*/ 1496759 h 1562100"/>
                <a:gd name="connsiteX899" fmla="*/ 424339 w 1562100"/>
                <a:gd name="connsiteY899" fmla="*/ 1453229 h 1562100"/>
                <a:gd name="connsiteX900" fmla="*/ 413289 w 1562100"/>
                <a:gd name="connsiteY900" fmla="*/ 1473994 h 1562100"/>
                <a:gd name="connsiteX901" fmla="*/ 418052 w 1562100"/>
                <a:gd name="connsiteY901" fmla="*/ 1476566 h 1562100"/>
                <a:gd name="connsiteX902" fmla="*/ 429101 w 1562100"/>
                <a:gd name="connsiteY902" fmla="*/ 1455801 h 1562100"/>
                <a:gd name="connsiteX903" fmla="*/ 424339 w 1562100"/>
                <a:gd name="connsiteY903" fmla="*/ 1453229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</a:cxnLst>
              <a:rect l="l" t="t" r="r" b="b"/>
              <a:pathLst>
                <a:path w="1562100" h="1562100">
                  <a:moveTo>
                    <a:pt x="356235" y="155067"/>
                  </a:moveTo>
                  <a:lnTo>
                    <a:pt x="343090" y="135541"/>
                  </a:lnTo>
                  <a:lnTo>
                    <a:pt x="347567" y="132493"/>
                  </a:lnTo>
                  <a:lnTo>
                    <a:pt x="360712" y="152019"/>
                  </a:lnTo>
                  <a:cubicBezTo>
                    <a:pt x="359283" y="152972"/>
                    <a:pt x="357759" y="154019"/>
                    <a:pt x="356235" y="155067"/>
                  </a:cubicBezTo>
                  <a:close/>
                  <a:moveTo>
                    <a:pt x="476821" y="88106"/>
                  </a:moveTo>
                  <a:lnTo>
                    <a:pt x="467296" y="66675"/>
                  </a:lnTo>
                  <a:lnTo>
                    <a:pt x="462343" y="68866"/>
                  </a:lnTo>
                  <a:lnTo>
                    <a:pt x="471868" y="90297"/>
                  </a:lnTo>
                  <a:cubicBezTo>
                    <a:pt x="473487" y="89535"/>
                    <a:pt x="475106" y="88868"/>
                    <a:pt x="476821" y="88106"/>
                  </a:cubicBezTo>
                  <a:close/>
                  <a:moveTo>
                    <a:pt x="383000" y="137636"/>
                  </a:moveTo>
                  <a:lnTo>
                    <a:pt x="370522" y="117634"/>
                  </a:lnTo>
                  <a:lnTo>
                    <a:pt x="365950" y="120491"/>
                  </a:lnTo>
                  <a:lnTo>
                    <a:pt x="378428" y="140494"/>
                  </a:lnTo>
                  <a:cubicBezTo>
                    <a:pt x="379952" y="139541"/>
                    <a:pt x="381476" y="138589"/>
                    <a:pt x="383000" y="137636"/>
                  </a:cubicBezTo>
                  <a:close/>
                  <a:moveTo>
                    <a:pt x="452723" y="99251"/>
                  </a:moveTo>
                  <a:lnTo>
                    <a:pt x="442436" y="78105"/>
                  </a:lnTo>
                  <a:lnTo>
                    <a:pt x="437578" y="80486"/>
                  </a:lnTo>
                  <a:lnTo>
                    <a:pt x="447865" y="101632"/>
                  </a:lnTo>
                  <a:cubicBezTo>
                    <a:pt x="449484" y="100775"/>
                    <a:pt x="451104" y="100013"/>
                    <a:pt x="452723" y="99251"/>
                  </a:cubicBezTo>
                  <a:close/>
                  <a:moveTo>
                    <a:pt x="429006" y="111157"/>
                  </a:moveTo>
                  <a:lnTo>
                    <a:pt x="417956" y="90392"/>
                  </a:lnTo>
                  <a:lnTo>
                    <a:pt x="413194" y="92964"/>
                  </a:lnTo>
                  <a:lnTo>
                    <a:pt x="424243" y="113729"/>
                  </a:lnTo>
                  <a:cubicBezTo>
                    <a:pt x="425862" y="112871"/>
                    <a:pt x="427481" y="112014"/>
                    <a:pt x="429006" y="111157"/>
                  </a:cubicBezTo>
                  <a:close/>
                  <a:moveTo>
                    <a:pt x="405765" y="124016"/>
                  </a:moveTo>
                  <a:lnTo>
                    <a:pt x="394049" y="103632"/>
                  </a:lnTo>
                  <a:lnTo>
                    <a:pt x="389381" y="106299"/>
                  </a:lnTo>
                  <a:lnTo>
                    <a:pt x="401098" y="126683"/>
                  </a:lnTo>
                  <a:cubicBezTo>
                    <a:pt x="402717" y="125825"/>
                    <a:pt x="404240" y="124873"/>
                    <a:pt x="405765" y="124016"/>
                  </a:cubicBezTo>
                  <a:close/>
                  <a:moveTo>
                    <a:pt x="257556" y="235077"/>
                  </a:moveTo>
                  <a:lnTo>
                    <a:pt x="241078" y="218027"/>
                  </a:lnTo>
                  <a:lnTo>
                    <a:pt x="237172" y="221742"/>
                  </a:lnTo>
                  <a:lnTo>
                    <a:pt x="253555" y="238792"/>
                  </a:lnTo>
                  <a:cubicBezTo>
                    <a:pt x="254984" y="237554"/>
                    <a:pt x="256318" y="236315"/>
                    <a:pt x="257556" y="235077"/>
                  </a:cubicBezTo>
                  <a:close/>
                  <a:moveTo>
                    <a:pt x="338994" y="167164"/>
                  </a:moveTo>
                  <a:lnTo>
                    <a:pt x="325088" y="148114"/>
                  </a:lnTo>
                  <a:lnTo>
                    <a:pt x="320707" y="151257"/>
                  </a:lnTo>
                  <a:lnTo>
                    <a:pt x="334613" y="170307"/>
                  </a:lnTo>
                  <a:cubicBezTo>
                    <a:pt x="336042" y="169259"/>
                    <a:pt x="337565" y="168211"/>
                    <a:pt x="338994" y="167164"/>
                  </a:cubicBezTo>
                  <a:close/>
                  <a:moveTo>
                    <a:pt x="276987" y="216980"/>
                  </a:moveTo>
                  <a:lnTo>
                    <a:pt x="261175" y="199454"/>
                  </a:lnTo>
                  <a:lnTo>
                    <a:pt x="257175" y="203073"/>
                  </a:lnTo>
                  <a:lnTo>
                    <a:pt x="272986" y="220599"/>
                  </a:lnTo>
                  <a:cubicBezTo>
                    <a:pt x="274320" y="219456"/>
                    <a:pt x="275653" y="218218"/>
                    <a:pt x="276987" y="216980"/>
                  </a:cubicBezTo>
                  <a:close/>
                  <a:moveTo>
                    <a:pt x="317754" y="183071"/>
                  </a:moveTo>
                  <a:lnTo>
                    <a:pt x="303180" y="164497"/>
                  </a:lnTo>
                  <a:lnTo>
                    <a:pt x="298894" y="167831"/>
                  </a:lnTo>
                  <a:lnTo>
                    <a:pt x="313468" y="186404"/>
                  </a:lnTo>
                  <a:cubicBezTo>
                    <a:pt x="314896" y="185261"/>
                    <a:pt x="316325" y="184214"/>
                    <a:pt x="317754" y="183071"/>
                  </a:cubicBezTo>
                  <a:close/>
                  <a:moveTo>
                    <a:pt x="297084" y="199739"/>
                  </a:moveTo>
                  <a:lnTo>
                    <a:pt x="281940" y="181642"/>
                  </a:lnTo>
                  <a:lnTo>
                    <a:pt x="277844" y="185071"/>
                  </a:lnTo>
                  <a:lnTo>
                    <a:pt x="292989" y="203168"/>
                  </a:lnTo>
                  <a:cubicBezTo>
                    <a:pt x="294322" y="202025"/>
                    <a:pt x="295751" y="200882"/>
                    <a:pt x="297084" y="199739"/>
                  </a:cubicBezTo>
                  <a:close/>
                  <a:moveTo>
                    <a:pt x="576548" y="52197"/>
                  </a:moveTo>
                  <a:lnTo>
                    <a:pt x="570071" y="29623"/>
                  </a:lnTo>
                  <a:lnTo>
                    <a:pt x="564928" y="31147"/>
                  </a:lnTo>
                  <a:lnTo>
                    <a:pt x="571405" y="53721"/>
                  </a:lnTo>
                  <a:cubicBezTo>
                    <a:pt x="573119" y="53150"/>
                    <a:pt x="574834" y="52673"/>
                    <a:pt x="576548" y="52197"/>
                  </a:cubicBezTo>
                  <a:close/>
                  <a:moveTo>
                    <a:pt x="501205" y="77819"/>
                  </a:moveTo>
                  <a:lnTo>
                    <a:pt x="492442" y="56102"/>
                  </a:lnTo>
                  <a:lnTo>
                    <a:pt x="487489" y="58102"/>
                  </a:lnTo>
                  <a:lnTo>
                    <a:pt x="496252" y="79820"/>
                  </a:lnTo>
                  <a:cubicBezTo>
                    <a:pt x="497871" y="79153"/>
                    <a:pt x="499586" y="78486"/>
                    <a:pt x="501205" y="77819"/>
                  </a:cubicBezTo>
                  <a:close/>
                  <a:moveTo>
                    <a:pt x="680371" y="30575"/>
                  </a:moveTo>
                  <a:lnTo>
                    <a:pt x="677132" y="7239"/>
                  </a:lnTo>
                  <a:lnTo>
                    <a:pt x="671798" y="8001"/>
                  </a:lnTo>
                  <a:lnTo>
                    <a:pt x="675037" y="31337"/>
                  </a:lnTo>
                  <a:cubicBezTo>
                    <a:pt x="676847" y="31052"/>
                    <a:pt x="678561" y="30861"/>
                    <a:pt x="680371" y="30575"/>
                  </a:cubicBezTo>
                  <a:close/>
                  <a:moveTo>
                    <a:pt x="654177" y="34671"/>
                  </a:moveTo>
                  <a:lnTo>
                    <a:pt x="650081" y="11430"/>
                  </a:lnTo>
                  <a:lnTo>
                    <a:pt x="644747" y="12383"/>
                  </a:lnTo>
                  <a:lnTo>
                    <a:pt x="648843" y="35528"/>
                  </a:lnTo>
                  <a:cubicBezTo>
                    <a:pt x="650557" y="35243"/>
                    <a:pt x="652367" y="34957"/>
                    <a:pt x="654177" y="34671"/>
                  </a:cubicBezTo>
                  <a:close/>
                  <a:moveTo>
                    <a:pt x="733139" y="25337"/>
                  </a:moveTo>
                  <a:lnTo>
                    <a:pt x="731520" y="1810"/>
                  </a:lnTo>
                  <a:lnTo>
                    <a:pt x="726091" y="2191"/>
                  </a:lnTo>
                  <a:lnTo>
                    <a:pt x="727710" y="25718"/>
                  </a:lnTo>
                  <a:cubicBezTo>
                    <a:pt x="729519" y="25527"/>
                    <a:pt x="731329" y="25432"/>
                    <a:pt x="733139" y="25337"/>
                  </a:cubicBezTo>
                  <a:close/>
                  <a:moveTo>
                    <a:pt x="706755" y="27527"/>
                  </a:moveTo>
                  <a:lnTo>
                    <a:pt x="704278" y="4096"/>
                  </a:lnTo>
                  <a:lnTo>
                    <a:pt x="698944" y="4667"/>
                  </a:lnTo>
                  <a:lnTo>
                    <a:pt x="701421" y="28099"/>
                  </a:lnTo>
                  <a:cubicBezTo>
                    <a:pt x="703135" y="27813"/>
                    <a:pt x="704945" y="27622"/>
                    <a:pt x="706755" y="27527"/>
                  </a:cubicBezTo>
                  <a:close/>
                  <a:moveTo>
                    <a:pt x="628078" y="39529"/>
                  </a:moveTo>
                  <a:lnTo>
                    <a:pt x="623221" y="16574"/>
                  </a:lnTo>
                  <a:lnTo>
                    <a:pt x="617887" y="17716"/>
                  </a:lnTo>
                  <a:lnTo>
                    <a:pt x="622744" y="40672"/>
                  </a:lnTo>
                  <a:cubicBezTo>
                    <a:pt x="624554" y="40291"/>
                    <a:pt x="626364" y="39910"/>
                    <a:pt x="628078" y="39529"/>
                  </a:cubicBezTo>
                  <a:close/>
                  <a:moveTo>
                    <a:pt x="759619" y="24003"/>
                  </a:moveTo>
                  <a:lnTo>
                    <a:pt x="758761" y="381"/>
                  </a:lnTo>
                  <a:lnTo>
                    <a:pt x="753332" y="571"/>
                  </a:lnTo>
                  <a:lnTo>
                    <a:pt x="754189" y="24194"/>
                  </a:lnTo>
                  <a:cubicBezTo>
                    <a:pt x="755999" y="24098"/>
                    <a:pt x="757809" y="24098"/>
                    <a:pt x="759619" y="24003"/>
                  </a:cubicBezTo>
                  <a:close/>
                  <a:moveTo>
                    <a:pt x="526066" y="68390"/>
                  </a:moveTo>
                  <a:lnTo>
                    <a:pt x="518064" y="46387"/>
                  </a:lnTo>
                  <a:lnTo>
                    <a:pt x="513016" y="48197"/>
                  </a:lnTo>
                  <a:lnTo>
                    <a:pt x="521017" y="70199"/>
                  </a:lnTo>
                  <a:cubicBezTo>
                    <a:pt x="522637" y="69628"/>
                    <a:pt x="524351" y="68961"/>
                    <a:pt x="526066" y="68390"/>
                  </a:cubicBezTo>
                  <a:close/>
                  <a:moveTo>
                    <a:pt x="551116" y="59817"/>
                  </a:moveTo>
                  <a:lnTo>
                    <a:pt x="543877" y="37529"/>
                  </a:lnTo>
                  <a:lnTo>
                    <a:pt x="538734" y="39148"/>
                  </a:lnTo>
                  <a:lnTo>
                    <a:pt x="545973" y="61436"/>
                  </a:lnTo>
                  <a:cubicBezTo>
                    <a:pt x="547688" y="60960"/>
                    <a:pt x="549402" y="60389"/>
                    <a:pt x="551116" y="59817"/>
                  </a:cubicBezTo>
                  <a:close/>
                  <a:moveTo>
                    <a:pt x="238696" y="253746"/>
                  </a:moveTo>
                  <a:lnTo>
                    <a:pt x="221742" y="237363"/>
                  </a:lnTo>
                  <a:lnTo>
                    <a:pt x="218027" y="241268"/>
                  </a:lnTo>
                  <a:lnTo>
                    <a:pt x="235077" y="257651"/>
                  </a:lnTo>
                  <a:cubicBezTo>
                    <a:pt x="236220" y="256318"/>
                    <a:pt x="237458" y="255080"/>
                    <a:pt x="238696" y="253746"/>
                  </a:cubicBezTo>
                  <a:close/>
                  <a:moveTo>
                    <a:pt x="602170" y="45434"/>
                  </a:moveTo>
                  <a:lnTo>
                    <a:pt x="596455" y="22669"/>
                  </a:lnTo>
                  <a:lnTo>
                    <a:pt x="591216" y="24003"/>
                  </a:lnTo>
                  <a:lnTo>
                    <a:pt x="596836" y="46768"/>
                  </a:lnTo>
                  <a:cubicBezTo>
                    <a:pt x="598741" y="46292"/>
                    <a:pt x="600456" y="45815"/>
                    <a:pt x="602170" y="45434"/>
                  </a:cubicBezTo>
                  <a:close/>
                  <a:moveTo>
                    <a:pt x="46672" y="597027"/>
                  </a:moveTo>
                  <a:lnTo>
                    <a:pt x="23907" y="591312"/>
                  </a:lnTo>
                  <a:lnTo>
                    <a:pt x="22574" y="596551"/>
                  </a:lnTo>
                  <a:lnTo>
                    <a:pt x="45339" y="602266"/>
                  </a:lnTo>
                  <a:cubicBezTo>
                    <a:pt x="45815" y="600551"/>
                    <a:pt x="46196" y="598742"/>
                    <a:pt x="46672" y="597027"/>
                  </a:cubicBezTo>
                  <a:close/>
                  <a:moveTo>
                    <a:pt x="70199" y="521018"/>
                  </a:moveTo>
                  <a:lnTo>
                    <a:pt x="48196" y="513017"/>
                  </a:lnTo>
                  <a:lnTo>
                    <a:pt x="46387" y="518065"/>
                  </a:lnTo>
                  <a:lnTo>
                    <a:pt x="68389" y="526066"/>
                  </a:lnTo>
                  <a:cubicBezTo>
                    <a:pt x="68961" y="524447"/>
                    <a:pt x="69532" y="522732"/>
                    <a:pt x="70199" y="521018"/>
                  </a:cubicBezTo>
                  <a:close/>
                  <a:moveTo>
                    <a:pt x="61436" y="546068"/>
                  </a:moveTo>
                  <a:lnTo>
                    <a:pt x="39148" y="538829"/>
                  </a:lnTo>
                  <a:lnTo>
                    <a:pt x="37433" y="543973"/>
                  </a:lnTo>
                  <a:lnTo>
                    <a:pt x="59721" y="551212"/>
                  </a:lnTo>
                  <a:cubicBezTo>
                    <a:pt x="60293" y="549497"/>
                    <a:pt x="60864" y="547783"/>
                    <a:pt x="61436" y="546068"/>
                  </a:cubicBezTo>
                  <a:close/>
                  <a:moveTo>
                    <a:pt x="53625" y="571405"/>
                  </a:moveTo>
                  <a:lnTo>
                    <a:pt x="31051" y="564928"/>
                  </a:lnTo>
                  <a:lnTo>
                    <a:pt x="29527" y="570071"/>
                  </a:lnTo>
                  <a:lnTo>
                    <a:pt x="52101" y="576548"/>
                  </a:lnTo>
                  <a:cubicBezTo>
                    <a:pt x="52578" y="574834"/>
                    <a:pt x="53149" y="573119"/>
                    <a:pt x="53625" y="571405"/>
                  </a:cubicBezTo>
                  <a:close/>
                  <a:moveTo>
                    <a:pt x="35528" y="648843"/>
                  </a:moveTo>
                  <a:lnTo>
                    <a:pt x="12382" y="644747"/>
                  </a:lnTo>
                  <a:lnTo>
                    <a:pt x="11430" y="650081"/>
                  </a:lnTo>
                  <a:lnTo>
                    <a:pt x="34575" y="654177"/>
                  </a:lnTo>
                  <a:cubicBezTo>
                    <a:pt x="34861" y="652463"/>
                    <a:pt x="35147" y="650653"/>
                    <a:pt x="35528" y="648843"/>
                  </a:cubicBezTo>
                  <a:close/>
                  <a:moveTo>
                    <a:pt x="40671" y="622840"/>
                  </a:moveTo>
                  <a:lnTo>
                    <a:pt x="17716" y="617982"/>
                  </a:lnTo>
                  <a:lnTo>
                    <a:pt x="16573" y="623221"/>
                  </a:lnTo>
                  <a:lnTo>
                    <a:pt x="39528" y="628079"/>
                  </a:lnTo>
                  <a:cubicBezTo>
                    <a:pt x="39909" y="626364"/>
                    <a:pt x="40291" y="624650"/>
                    <a:pt x="40671" y="622840"/>
                  </a:cubicBezTo>
                  <a:close/>
                  <a:moveTo>
                    <a:pt x="24193" y="754285"/>
                  </a:moveTo>
                  <a:lnTo>
                    <a:pt x="571" y="753428"/>
                  </a:lnTo>
                  <a:lnTo>
                    <a:pt x="381" y="758857"/>
                  </a:lnTo>
                  <a:lnTo>
                    <a:pt x="24003" y="759714"/>
                  </a:lnTo>
                  <a:cubicBezTo>
                    <a:pt x="24098" y="757904"/>
                    <a:pt x="24098" y="756095"/>
                    <a:pt x="24193" y="754285"/>
                  </a:cubicBezTo>
                  <a:close/>
                  <a:moveTo>
                    <a:pt x="25622" y="727805"/>
                  </a:moveTo>
                  <a:lnTo>
                    <a:pt x="2095" y="726186"/>
                  </a:lnTo>
                  <a:lnTo>
                    <a:pt x="1714" y="731615"/>
                  </a:lnTo>
                  <a:lnTo>
                    <a:pt x="25241" y="733235"/>
                  </a:lnTo>
                  <a:cubicBezTo>
                    <a:pt x="25432" y="731425"/>
                    <a:pt x="25527" y="729615"/>
                    <a:pt x="25622" y="727805"/>
                  </a:cubicBezTo>
                  <a:close/>
                  <a:moveTo>
                    <a:pt x="28003" y="701421"/>
                  </a:moveTo>
                  <a:lnTo>
                    <a:pt x="4572" y="698945"/>
                  </a:lnTo>
                  <a:lnTo>
                    <a:pt x="4000" y="704279"/>
                  </a:lnTo>
                  <a:lnTo>
                    <a:pt x="27431" y="706755"/>
                  </a:lnTo>
                  <a:cubicBezTo>
                    <a:pt x="27622" y="704945"/>
                    <a:pt x="27813" y="703136"/>
                    <a:pt x="28003" y="701421"/>
                  </a:cubicBezTo>
                  <a:close/>
                  <a:moveTo>
                    <a:pt x="31337" y="675037"/>
                  </a:moveTo>
                  <a:lnTo>
                    <a:pt x="8001" y="671798"/>
                  </a:lnTo>
                  <a:lnTo>
                    <a:pt x="7239" y="677132"/>
                  </a:lnTo>
                  <a:lnTo>
                    <a:pt x="30575" y="680371"/>
                  </a:lnTo>
                  <a:cubicBezTo>
                    <a:pt x="30766" y="678656"/>
                    <a:pt x="31051" y="676847"/>
                    <a:pt x="31337" y="675037"/>
                  </a:cubicBezTo>
                  <a:close/>
                  <a:moveTo>
                    <a:pt x="186309" y="313563"/>
                  </a:moveTo>
                  <a:lnTo>
                    <a:pt x="167735" y="298990"/>
                  </a:lnTo>
                  <a:lnTo>
                    <a:pt x="164401" y="303276"/>
                  </a:lnTo>
                  <a:lnTo>
                    <a:pt x="182975" y="317849"/>
                  </a:lnTo>
                  <a:cubicBezTo>
                    <a:pt x="184118" y="316421"/>
                    <a:pt x="185261" y="314992"/>
                    <a:pt x="186309" y="313563"/>
                  </a:cubicBezTo>
                  <a:close/>
                  <a:moveTo>
                    <a:pt x="79724" y="496253"/>
                  </a:moveTo>
                  <a:lnTo>
                    <a:pt x="58007" y="487490"/>
                  </a:lnTo>
                  <a:lnTo>
                    <a:pt x="56006" y="492538"/>
                  </a:lnTo>
                  <a:lnTo>
                    <a:pt x="77724" y="501301"/>
                  </a:lnTo>
                  <a:cubicBezTo>
                    <a:pt x="78391" y="499586"/>
                    <a:pt x="79057" y="497967"/>
                    <a:pt x="79724" y="496253"/>
                  </a:cubicBezTo>
                  <a:close/>
                  <a:moveTo>
                    <a:pt x="170306" y="334709"/>
                  </a:moveTo>
                  <a:lnTo>
                    <a:pt x="151256" y="320802"/>
                  </a:lnTo>
                  <a:lnTo>
                    <a:pt x="148114" y="325184"/>
                  </a:lnTo>
                  <a:lnTo>
                    <a:pt x="167164" y="339090"/>
                  </a:lnTo>
                  <a:cubicBezTo>
                    <a:pt x="168116" y="337566"/>
                    <a:pt x="169164" y="336137"/>
                    <a:pt x="170306" y="334709"/>
                  </a:cubicBezTo>
                  <a:close/>
                  <a:moveTo>
                    <a:pt x="154971" y="356330"/>
                  </a:moveTo>
                  <a:lnTo>
                    <a:pt x="135445" y="343186"/>
                  </a:lnTo>
                  <a:lnTo>
                    <a:pt x="132397" y="347663"/>
                  </a:lnTo>
                  <a:lnTo>
                    <a:pt x="151923" y="360807"/>
                  </a:lnTo>
                  <a:cubicBezTo>
                    <a:pt x="152971" y="359283"/>
                    <a:pt x="153924" y="357854"/>
                    <a:pt x="154971" y="356330"/>
                  </a:cubicBezTo>
                  <a:close/>
                  <a:moveTo>
                    <a:pt x="203072" y="292989"/>
                  </a:moveTo>
                  <a:lnTo>
                    <a:pt x="184975" y="277844"/>
                  </a:lnTo>
                  <a:lnTo>
                    <a:pt x="181451" y="281940"/>
                  </a:lnTo>
                  <a:lnTo>
                    <a:pt x="199548" y="297180"/>
                  </a:lnTo>
                  <a:cubicBezTo>
                    <a:pt x="200787" y="295751"/>
                    <a:pt x="201930" y="294418"/>
                    <a:pt x="203072" y="292989"/>
                  </a:cubicBezTo>
                  <a:close/>
                  <a:moveTo>
                    <a:pt x="220599" y="273082"/>
                  </a:moveTo>
                  <a:lnTo>
                    <a:pt x="203072" y="257270"/>
                  </a:lnTo>
                  <a:lnTo>
                    <a:pt x="199453" y="261271"/>
                  </a:lnTo>
                  <a:lnTo>
                    <a:pt x="216979" y="277082"/>
                  </a:lnTo>
                  <a:cubicBezTo>
                    <a:pt x="218122" y="275749"/>
                    <a:pt x="219360" y="274415"/>
                    <a:pt x="220599" y="273082"/>
                  </a:cubicBezTo>
                  <a:close/>
                  <a:moveTo>
                    <a:pt x="140398" y="378524"/>
                  </a:moveTo>
                  <a:lnTo>
                    <a:pt x="120396" y="366046"/>
                  </a:lnTo>
                  <a:lnTo>
                    <a:pt x="117538" y="370618"/>
                  </a:lnTo>
                  <a:lnTo>
                    <a:pt x="137540" y="383096"/>
                  </a:lnTo>
                  <a:cubicBezTo>
                    <a:pt x="138493" y="381572"/>
                    <a:pt x="139446" y="380048"/>
                    <a:pt x="140398" y="378524"/>
                  </a:cubicBezTo>
                  <a:close/>
                  <a:moveTo>
                    <a:pt x="101536" y="447961"/>
                  </a:moveTo>
                  <a:lnTo>
                    <a:pt x="80486" y="437674"/>
                  </a:lnTo>
                  <a:lnTo>
                    <a:pt x="78105" y="442532"/>
                  </a:lnTo>
                  <a:lnTo>
                    <a:pt x="99250" y="452819"/>
                  </a:lnTo>
                  <a:cubicBezTo>
                    <a:pt x="99917" y="451199"/>
                    <a:pt x="100774" y="449580"/>
                    <a:pt x="101536" y="447961"/>
                  </a:cubicBezTo>
                  <a:close/>
                  <a:moveTo>
                    <a:pt x="126682" y="401193"/>
                  </a:moveTo>
                  <a:lnTo>
                    <a:pt x="106299" y="389382"/>
                  </a:lnTo>
                  <a:lnTo>
                    <a:pt x="103631" y="394049"/>
                  </a:lnTo>
                  <a:lnTo>
                    <a:pt x="124015" y="405765"/>
                  </a:lnTo>
                  <a:cubicBezTo>
                    <a:pt x="124873" y="404336"/>
                    <a:pt x="125730" y="402717"/>
                    <a:pt x="126682" y="401193"/>
                  </a:cubicBezTo>
                  <a:close/>
                  <a:moveTo>
                    <a:pt x="90201" y="471869"/>
                  </a:moveTo>
                  <a:lnTo>
                    <a:pt x="68770" y="462344"/>
                  </a:lnTo>
                  <a:lnTo>
                    <a:pt x="66580" y="467297"/>
                  </a:lnTo>
                  <a:lnTo>
                    <a:pt x="88011" y="476822"/>
                  </a:lnTo>
                  <a:cubicBezTo>
                    <a:pt x="88772" y="475202"/>
                    <a:pt x="89535" y="473583"/>
                    <a:pt x="90201" y="471869"/>
                  </a:cubicBezTo>
                  <a:close/>
                  <a:moveTo>
                    <a:pt x="113728" y="424339"/>
                  </a:moveTo>
                  <a:lnTo>
                    <a:pt x="92964" y="413290"/>
                  </a:lnTo>
                  <a:lnTo>
                    <a:pt x="90392" y="418052"/>
                  </a:lnTo>
                  <a:lnTo>
                    <a:pt x="111157" y="429101"/>
                  </a:lnTo>
                  <a:cubicBezTo>
                    <a:pt x="112014" y="427482"/>
                    <a:pt x="112871" y="425958"/>
                    <a:pt x="113728" y="424339"/>
                  </a:cubicBezTo>
                  <a:close/>
                  <a:moveTo>
                    <a:pt x="1498568" y="526066"/>
                  </a:moveTo>
                  <a:lnTo>
                    <a:pt x="1520571" y="518065"/>
                  </a:lnTo>
                  <a:lnTo>
                    <a:pt x="1518761" y="513017"/>
                  </a:lnTo>
                  <a:lnTo>
                    <a:pt x="1496758" y="521018"/>
                  </a:lnTo>
                  <a:cubicBezTo>
                    <a:pt x="1497330" y="522732"/>
                    <a:pt x="1497901" y="524447"/>
                    <a:pt x="1498568" y="526066"/>
                  </a:cubicBezTo>
                  <a:close/>
                  <a:moveTo>
                    <a:pt x="1442942" y="405860"/>
                  </a:moveTo>
                  <a:lnTo>
                    <a:pt x="1463325" y="394145"/>
                  </a:lnTo>
                  <a:lnTo>
                    <a:pt x="1460659" y="389477"/>
                  </a:lnTo>
                  <a:lnTo>
                    <a:pt x="1440275" y="401193"/>
                  </a:lnTo>
                  <a:cubicBezTo>
                    <a:pt x="1441132" y="402717"/>
                    <a:pt x="1442085" y="404336"/>
                    <a:pt x="1442942" y="405860"/>
                  </a:cubicBezTo>
                  <a:close/>
                  <a:moveTo>
                    <a:pt x="1455801" y="429101"/>
                  </a:moveTo>
                  <a:lnTo>
                    <a:pt x="1476565" y="418052"/>
                  </a:lnTo>
                  <a:lnTo>
                    <a:pt x="1473994" y="413290"/>
                  </a:lnTo>
                  <a:lnTo>
                    <a:pt x="1453229" y="424339"/>
                  </a:lnTo>
                  <a:cubicBezTo>
                    <a:pt x="1454086" y="425958"/>
                    <a:pt x="1454944" y="427482"/>
                    <a:pt x="1455801" y="429101"/>
                  </a:cubicBezTo>
                  <a:close/>
                  <a:moveTo>
                    <a:pt x="1429322" y="383096"/>
                  </a:moveTo>
                  <a:lnTo>
                    <a:pt x="1449324" y="370618"/>
                  </a:lnTo>
                  <a:lnTo>
                    <a:pt x="1446466" y="366046"/>
                  </a:lnTo>
                  <a:lnTo>
                    <a:pt x="1426464" y="378524"/>
                  </a:lnTo>
                  <a:cubicBezTo>
                    <a:pt x="1427416" y="380048"/>
                    <a:pt x="1428369" y="381572"/>
                    <a:pt x="1429322" y="383096"/>
                  </a:cubicBezTo>
                  <a:close/>
                  <a:moveTo>
                    <a:pt x="1331880" y="257651"/>
                  </a:moveTo>
                  <a:lnTo>
                    <a:pt x="1348835" y="241268"/>
                  </a:lnTo>
                  <a:lnTo>
                    <a:pt x="1345120" y="237363"/>
                  </a:lnTo>
                  <a:lnTo>
                    <a:pt x="1328166" y="253746"/>
                  </a:lnTo>
                  <a:cubicBezTo>
                    <a:pt x="1329404" y="255080"/>
                    <a:pt x="1330642" y="256318"/>
                    <a:pt x="1331880" y="257651"/>
                  </a:cubicBezTo>
                  <a:close/>
                  <a:moveTo>
                    <a:pt x="1478851" y="476822"/>
                  </a:moveTo>
                  <a:lnTo>
                    <a:pt x="1500282" y="467297"/>
                  </a:lnTo>
                  <a:lnTo>
                    <a:pt x="1498092" y="462344"/>
                  </a:lnTo>
                  <a:lnTo>
                    <a:pt x="1476661" y="471869"/>
                  </a:lnTo>
                  <a:cubicBezTo>
                    <a:pt x="1477423" y="473583"/>
                    <a:pt x="1478089" y="475202"/>
                    <a:pt x="1478851" y="476822"/>
                  </a:cubicBezTo>
                  <a:close/>
                  <a:moveTo>
                    <a:pt x="1349883" y="277082"/>
                  </a:moveTo>
                  <a:lnTo>
                    <a:pt x="1367409" y="261271"/>
                  </a:lnTo>
                  <a:lnTo>
                    <a:pt x="1363789" y="257270"/>
                  </a:lnTo>
                  <a:lnTo>
                    <a:pt x="1346263" y="273082"/>
                  </a:lnTo>
                  <a:cubicBezTo>
                    <a:pt x="1347502" y="274415"/>
                    <a:pt x="1348740" y="275749"/>
                    <a:pt x="1349883" y="277082"/>
                  </a:cubicBezTo>
                  <a:close/>
                  <a:moveTo>
                    <a:pt x="1414939" y="360807"/>
                  </a:moveTo>
                  <a:lnTo>
                    <a:pt x="1434465" y="347663"/>
                  </a:lnTo>
                  <a:lnTo>
                    <a:pt x="1431417" y="343186"/>
                  </a:lnTo>
                  <a:lnTo>
                    <a:pt x="1411891" y="356330"/>
                  </a:lnTo>
                  <a:cubicBezTo>
                    <a:pt x="1412938" y="357854"/>
                    <a:pt x="1413986" y="359283"/>
                    <a:pt x="1414939" y="360807"/>
                  </a:cubicBezTo>
                  <a:close/>
                  <a:moveTo>
                    <a:pt x="1489138" y="501301"/>
                  </a:moveTo>
                  <a:lnTo>
                    <a:pt x="1510856" y="492538"/>
                  </a:lnTo>
                  <a:lnTo>
                    <a:pt x="1508855" y="487490"/>
                  </a:lnTo>
                  <a:lnTo>
                    <a:pt x="1487138" y="496253"/>
                  </a:lnTo>
                  <a:cubicBezTo>
                    <a:pt x="1487805" y="497967"/>
                    <a:pt x="1488471" y="499586"/>
                    <a:pt x="1489138" y="501301"/>
                  </a:cubicBezTo>
                  <a:close/>
                  <a:moveTo>
                    <a:pt x="1367314" y="297180"/>
                  </a:moveTo>
                  <a:lnTo>
                    <a:pt x="1385411" y="282035"/>
                  </a:lnTo>
                  <a:lnTo>
                    <a:pt x="1381887" y="277940"/>
                  </a:lnTo>
                  <a:lnTo>
                    <a:pt x="1363789" y="293084"/>
                  </a:lnTo>
                  <a:cubicBezTo>
                    <a:pt x="1364932" y="294418"/>
                    <a:pt x="1366075" y="295751"/>
                    <a:pt x="1367314" y="297180"/>
                  </a:cubicBezTo>
                  <a:close/>
                  <a:moveTo>
                    <a:pt x="1383887" y="317849"/>
                  </a:moveTo>
                  <a:lnTo>
                    <a:pt x="1402461" y="303276"/>
                  </a:lnTo>
                  <a:lnTo>
                    <a:pt x="1399127" y="298990"/>
                  </a:lnTo>
                  <a:lnTo>
                    <a:pt x="1380553" y="313563"/>
                  </a:lnTo>
                  <a:cubicBezTo>
                    <a:pt x="1381697" y="314992"/>
                    <a:pt x="1382839" y="316421"/>
                    <a:pt x="1383887" y="317849"/>
                  </a:cubicBezTo>
                  <a:close/>
                  <a:moveTo>
                    <a:pt x="1399794" y="339090"/>
                  </a:moveTo>
                  <a:lnTo>
                    <a:pt x="1418844" y="325184"/>
                  </a:lnTo>
                  <a:lnTo>
                    <a:pt x="1415700" y="320802"/>
                  </a:lnTo>
                  <a:lnTo>
                    <a:pt x="1396650" y="334709"/>
                  </a:lnTo>
                  <a:cubicBezTo>
                    <a:pt x="1397698" y="336137"/>
                    <a:pt x="1398746" y="337566"/>
                    <a:pt x="1399794" y="339090"/>
                  </a:cubicBezTo>
                  <a:close/>
                  <a:moveTo>
                    <a:pt x="1467707" y="452723"/>
                  </a:moveTo>
                  <a:lnTo>
                    <a:pt x="1488757" y="442436"/>
                  </a:lnTo>
                  <a:lnTo>
                    <a:pt x="1486376" y="437579"/>
                  </a:lnTo>
                  <a:lnTo>
                    <a:pt x="1465230" y="447866"/>
                  </a:lnTo>
                  <a:cubicBezTo>
                    <a:pt x="1466183" y="449580"/>
                    <a:pt x="1466945" y="451199"/>
                    <a:pt x="1467707" y="452723"/>
                  </a:cubicBezTo>
                  <a:close/>
                  <a:moveTo>
                    <a:pt x="23622" y="783527"/>
                  </a:moveTo>
                  <a:cubicBezTo>
                    <a:pt x="23622" y="782669"/>
                    <a:pt x="23622" y="781717"/>
                    <a:pt x="23622" y="780860"/>
                  </a:cubicBezTo>
                  <a:lnTo>
                    <a:pt x="0" y="780860"/>
                  </a:lnTo>
                  <a:lnTo>
                    <a:pt x="0" y="786289"/>
                  </a:lnTo>
                  <a:lnTo>
                    <a:pt x="23622" y="786289"/>
                  </a:lnTo>
                  <a:cubicBezTo>
                    <a:pt x="23622" y="785336"/>
                    <a:pt x="23622" y="784384"/>
                    <a:pt x="23622" y="783527"/>
                  </a:cubicBezTo>
                  <a:close/>
                  <a:moveTo>
                    <a:pt x="1539431" y="706755"/>
                  </a:moveTo>
                  <a:lnTo>
                    <a:pt x="1562862" y="704279"/>
                  </a:lnTo>
                  <a:lnTo>
                    <a:pt x="1562290" y="698945"/>
                  </a:lnTo>
                  <a:lnTo>
                    <a:pt x="1538859" y="701421"/>
                  </a:lnTo>
                  <a:cubicBezTo>
                    <a:pt x="1539049" y="703136"/>
                    <a:pt x="1539240" y="704945"/>
                    <a:pt x="1539431" y="706755"/>
                  </a:cubicBezTo>
                  <a:close/>
                  <a:moveTo>
                    <a:pt x="1542859" y="759714"/>
                  </a:moveTo>
                  <a:lnTo>
                    <a:pt x="1566481" y="758857"/>
                  </a:lnTo>
                  <a:lnTo>
                    <a:pt x="1566291" y="753428"/>
                  </a:lnTo>
                  <a:lnTo>
                    <a:pt x="1542764" y="754285"/>
                  </a:lnTo>
                  <a:cubicBezTo>
                    <a:pt x="1542764" y="756095"/>
                    <a:pt x="1542859" y="757904"/>
                    <a:pt x="1542859" y="759714"/>
                  </a:cubicBezTo>
                  <a:close/>
                  <a:moveTo>
                    <a:pt x="1541621" y="733235"/>
                  </a:moveTo>
                  <a:lnTo>
                    <a:pt x="1565148" y="731615"/>
                  </a:lnTo>
                  <a:lnTo>
                    <a:pt x="1564767" y="726186"/>
                  </a:lnTo>
                  <a:lnTo>
                    <a:pt x="1541240" y="727805"/>
                  </a:lnTo>
                  <a:cubicBezTo>
                    <a:pt x="1541430" y="729615"/>
                    <a:pt x="1541526" y="731425"/>
                    <a:pt x="1541621" y="733235"/>
                  </a:cubicBezTo>
                  <a:close/>
                  <a:moveTo>
                    <a:pt x="1532287" y="654177"/>
                  </a:moveTo>
                  <a:lnTo>
                    <a:pt x="1555432" y="650081"/>
                  </a:lnTo>
                  <a:lnTo>
                    <a:pt x="1554480" y="644747"/>
                  </a:lnTo>
                  <a:lnTo>
                    <a:pt x="1531334" y="648843"/>
                  </a:lnTo>
                  <a:cubicBezTo>
                    <a:pt x="1531715" y="650653"/>
                    <a:pt x="1532001" y="652463"/>
                    <a:pt x="1532287" y="654177"/>
                  </a:cubicBezTo>
                  <a:close/>
                  <a:moveTo>
                    <a:pt x="1536382" y="680466"/>
                  </a:moveTo>
                  <a:lnTo>
                    <a:pt x="1559719" y="677228"/>
                  </a:lnTo>
                  <a:lnTo>
                    <a:pt x="1558957" y="671893"/>
                  </a:lnTo>
                  <a:lnTo>
                    <a:pt x="1535620" y="675132"/>
                  </a:lnTo>
                  <a:cubicBezTo>
                    <a:pt x="1535811" y="676847"/>
                    <a:pt x="1536096" y="678656"/>
                    <a:pt x="1536382" y="680466"/>
                  </a:cubicBezTo>
                  <a:close/>
                  <a:moveTo>
                    <a:pt x="1527429" y="628174"/>
                  </a:moveTo>
                  <a:lnTo>
                    <a:pt x="1550384" y="623316"/>
                  </a:lnTo>
                  <a:lnTo>
                    <a:pt x="1549241" y="618077"/>
                  </a:lnTo>
                  <a:lnTo>
                    <a:pt x="1526286" y="622935"/>
                  </a:lnTo>
                  <a:cubicBezTo>
                    <a:pt x="1526667" y="624650"/>
                    <a:pt x="1527048" y="626364"/>
                    <a:pt x="1527429" y="628174"/>
                  </a:cubicBezTo>
                  <a:close/>
                  <a:moveTo>
                    <a:pt x="1514761" y="576644"/>
                  </a:moveTo>
                  <a:lnTo>
                    <a:pt x="1537335" y="570167"/>
                  </a:lnTo>
                  <a:lnTo>
                    <a:pt x="1535811" y="565023"/>
                  </a:lnTo>
                  <a:lnTo>
                    <a:pt x="1513237" y="571500"/>
                  </a:lnTo>
                  <a:cubicBezTo>
                    <a:pt x="1513808" y="573119"/>
                    <a:pt x="1514284" y="574834"/>
                    <a:pt x="1514761" y="576644"/>
                  </a:cubicBezTo>
                  <a:close/>
                  <a:moveTo>
                    <a:pt x="1507141" y="551212"/>
                  </a:moveTo>
                  <a:lnTo>
                    <a:pt x="1529429" y="543973"/>
                  </a:lnTo>
                  <a:lnTo>
                    <a:pt x="1527810" y="538829"/>
                  </a:lnTo>
                  <a:lnTo>
                    <a:pt x="1505522" y="546068"/>
                  </a:lnTo>
                  <a:cubicBezTo>
                    <a:pt x="1505998" y="547783"/>
                    <a:pt x="1506569" y="549497"/>
                    <a:pt x="1507141" y="551212"/>
                  </a:cubicBezTo>
                  <a:close/>
                  <a:moveTo>
                    <a:pt x="1521523" y="602266"/>
                  </a:moveTo>
                  <a:lnTo>
                    <a:pt x="1544288" y="596551"/>
                  </a:lnTo>
                  <a:lnTo>
                    <a:pt x="1542955" y="591312"/>
                  </a:lnTo>
                  <a:lnTo>
                    <a:pt x="1520190" y="597027"/>
                  </a:lnTo>
                  <a:cubicBezTo>
                    <a:pt x="1520666" y="598742"/>
                    <a:pt x="1521142" y="600551"/>
                    <a:pt x="1521523" y="602266"/>
                  </a:cubicBezTo>
                  <a:close/>
                  <a:moveTo>
                    <a:pt x="1070705" y="79820"/>
                  </a:moveTo>
                  <a:lnTo>
                    <a:pt x="1079468" y="58102"/>
                  </a:lnTo>
                  <a:lnTo>
                    <a:pt x="1074420" y="56102"/>
                  </a:lnTo>
                  <a:lnTo>
                    <a:pt x="1065657" y="77819"/>
                  </a:lnTo>
                  <a:cubicBezTo>
                    <a:pt x="1067372" y="78486"/>
                    <a:pt x="1068991" y="79153"/>
                    <a:pt x="1070705" y="79820"/>
                  </a:cubicBezTo>
                  <a:close/>
                  <a:moveTo>
                    <a:pt x="969930" y="46768"/>
                  </a:moveTo>
                  <a:lnTo>
                    <a:pt x="975550" y="24003"/>
                  </a:lnTo>
                  <a:lnTo>
                    <a:pt x="970312" y="22669"/>
                  </a:lnTo>
                  <a:lnTo>
                    <a:pt x="964596" y="45434"/>
                  </a:lnTo>
                  <a:cubicBezTo>
                    <a:pt x="966406" y="45815"/>
                    <a:pt x="968216" y="46292"/>
                    <a:pt x="969930" y="46768"/>
                  </a:cubicBezTo>
                  <a:close/>
                  <a:moveTo>
                    <a:pt x="995553" y="53626"/>
                  </a:moveTo>
                  <a:lnTo>
                    <a:pt x="1002030" y="31052"/>
                  </a:lnTo>
                  <a:lnTo>
                    <a:pt x="996886" y="29528"/>
                  </a:lnTo>
                  <a:lnTo>
                    <a:pt x="990314" y="52197"/>
                  </a:lnTo>
                  <a:cubicBezTo>
                    <a:pt x="992124" y="52673"/>
                    <a:pt x="993838" y="53150"/>
                    <a:pt x="995553" y="53626"/>
                  </a:cubicBezTo>
                  <a:close/>
                  <a:moveTo>
                    <a:pt x="1045940" y="70199"/>
                  </a:moveTo>
                  <a:lnTo>
                    <a:pt x="1053941" y="48197"/>
                  </a:lnTo>
                  <a:lnTo>
                    <a:pt x="1048893" y="46387"/>
                  </a:lnTo>
                  <a:lnTo>
                    <a:pt x="1040892" y="68390"/>
                  </a:lnTo>
                  <a:cubicBezTo>
                    <a:pt x="1042606" y="68961"/>
                    <a:pt x="1044225" y="69628"/>
                    <a:pt x="1045940" y="70199"/>
                  </a:cubicBezTo>
                  <a:close/>
                  <a:moveTo>
                    <a:pt x="1020889" y="61532"/>
                  </a:moveTo>
                  <a:lnTo>
                    <a:pt x="1028128" y="39243"/>
                  </a:lnTo>
                  <a:lnTo>
                    <a:pt x="1022985" y="37529"/>
                  </a:lnTo>
                  <a:lnTo>
                    <a:pt x="1015746" y="59817"/>
                  </a:lnTo>
                  <a:cubicBezTo>
                    <a:pt x="1017460" y="60389"/>
                    <a:pt x="1019175" y="60960"/>
                    <a:pt x="1020889" y="61532"/>
                  </a:cubicBezTo>
                  <a:close/>
                  <a:moveTo>
                    <a:pt x="944118" y="40672"/>
                  </a:moveTo>
                  <a:lnTo>
                    <a:pt x="948975" y="17716"/>
                  </a:lnTo>
                  <a:lnTo>
                    <a:pt x="943737" y="16574"/>
                  </a:lnTo>
                  <a:lnTo>
                    <a:pt x="938879" y="39529"/>
                  </a:lnTo>
                  <a:cubicBezTo>
                    <a:pt x="940594" y="39910"/>
                    <a:pt x="942308" y="40291"/>
                    <a:pt x="944118" y="40672"/>
                  </a:cubicBezTo>
                  <a:close/>
                  <a:moveTo>
                    <a:pt x="839152" y="25718"/>
                  </a:moveTo>
                  <a:lnTo>
                    <a:pt x="840771" y="2191"/>
                  </a:lnTo>
                  <a:lnTo>
                    <a:pt x="835342" y="1810"/>
                  </a:lnTo>
                  <a:lnTo>
                    <a:pt x="833723" y="25337"/>
                  </a:lnTo>
                  <a:cubicBezTo>
                    <a:pt x="835533" y="25432"/>
                    <a:pt x="837343" y="25527"/>
                    <a:pt x="839152" y="25718"/>
                  </a:cubicBezTo>
                  <a:close/>
                  <a:moveTo>
                    <a:pt x="918114" y="35528"/>
                  </a:moveTo>
                  <a:lnTo>
                    <a:pt x="922210" y="12383"/>
                  </a:lnTo>
                  <a:lnTo>
                    <a:pt x="916876" y="11430"/>
                  </a:lnTo>
                  <a:lnTo>
                    <a:pt x="912780" y="34576"/>
                  </a:lnTo>
                  <a:cubicBezTo>
                    <a:pt x="914495" y="34957"/>
                    <a:pt x="916305" y="35243"/>
                    <a:pt x="918114" y="35528"/>
                  </a:cubicBezTo>
                  <a:close/>
                  <a:moveTo>
                    <a:pt x="783431" y="23622"/>
                  </a:moveTo>
                  <a:cubicBezTo>
                    <a:pt x="784288" y="23622"/>
                    <a:pt x="785240" y="23622"/>
                    <a:pt x="786098" y="23622"/>
                  </a:cubicBezTo>
                  <a:lnTo>
                    <a:pt x="786098" y="0"/>
                  </a:lnTo>
                  <a:lnTo>
                    <a:pt x="780764" y="0"/>
                  </a:lnTo>
                  <a:lnTo>
                    <a:pt x="780764" y="23622"/>
                  </a:lnTo>
                  <a:cubicBezTo>
                    <a:pt x="781622" y="23622"/>
                    <a:pt x="782574" y="23622"/>
                    <a:pt x="783431" y="23622"/>
                  </a:cubicBezTo>
                  <a:close/>
                  <a:moveTo>
                    <a:pt x="812673" y="24194"/>
                  </a:moveTo>
                  <a:lnTo>
                    <a:pt x="813530" y="571"/>
                  </a:lnTo>
                  <a:lnTo>
                    <a:pt x="808101" y="381"/>
                  </a:lnTo>
                  <a:lnTo>
                    <a:pt x="807244" y="24003"/>
                  </a:lnTo>
                  <a:cubicBezTo>
                    <a:pt x="809053" y="24098"/>
                    <a:pt x="810863" y="24098"/>
                    <a:pt x="812673" y="24194"/>
                  </a:cubicBezTo>
                  <a:close/>
                  <a:moveTo>
                    <a:pt x="865537" y="28099"/>
                  </a:moveTo>
                  <a:lnTo>
                    <a:pt x="868013" y="4667"/>
                  </a:lnTo>
                  <a:lnTo>
                    <a:pt x="862679" y="4096"/>
                  </a:lnTo>
                  <a:lnTo>
                    <a:pt x="860203" y="27527"/>
                  </a:lnTo>
                  <a:cubicBezTo>
                    <a:pt x="862013" y="27718"/>
                    <a:pt x="863822" y="27908"/>
                    <a:pt x="865537" y="28099"/>
                  </a:cubicBezTo>
                  <a:close/>
                  <a:moveTo>
                    <a:pt x="891921" y="31337"/>
                  </a:moveTo>
                  <a:lnTo>
                    <a:pt x="895159" y="8001"/>
                  </a:lnTo>
                  <a:lnTo>
                    <a:pt x="889825" y="7239"/>
                  </a:lnTo>
                  <a:lnTo>
                    <a:pt x="886587" y="30575"/>
                  </a:lnTo>
                  <a:cubicBezTo>
                    <a:pt x="888301" y="30861"/>
                    <a:pt x="890111" y="31052"/>
                    <a:pt x="891921" y="31337"/>
                  </a:cubicBezTo>
                  <a:close/>
                  <a:moveTo>
                    <a:pt x="1293876" y="220599"/>
                  </a:moveTo>
                  <a:lnTo>
                    <a:pt x="1309688" y="203073"/>
                  </a:lnTo>
                  <a:lnTo>
                    <a:pt x="1305687" y="199454"/>
                  </a:lnTo>
                  <a:lnTo>
                    <a:pt x="1289875" y="216980"/>
                  </a:lnTo>
                  <a:cubicBezTo>
                    <a:pt x="1291209" y="218218"/>
                    <a:pt x="1292542" y="219456"/>
                    <a:pt x="1293876" y="220599"/>
                  </a:cubicBezTo>
                  <a:close/>
                  <a:moveTo>
                    <a:pt x="1095089" y="90297"/>
                  </a:moveTo>
                  <a:lnTo>
                    <a:pt x="1104614" y="68866"/>
                  </a:lnTo>
                  <a:lnTo>
                    <a:pt x="1099661" y="66675"/>
                  </a:lnTo>
                  <a:lnTo>
                    <a:pt x="1090136" y="88106"/>
                  </a:lnTo>
                  <a:cubicBezTo>
                    <a:pt x="1091756" y="88868"/>
                    <a:pt x="1093375" y="89535"/>
                    <a:pt x="1095089" y="90297"/>
                  </a:cubicBezTo>
                  <a:close/>
                  <a:moveTo>
                    <a:pt x="1232344" y="170307"/>
                  </a:moveTo>
                  <a:lnTo>
                    <a:pt x="1246251" y="151257"/>
                  </a:lnTo>
                  <a:lnTo>
                    <a:pt x="1241869" y="148114"/>
                  </a:lnTo>
                  <a:lnTo>
                    <a:pt x="1227963" y="167164"/>
                  </a:lnTo>
                  <a:cubicBezTo>
                    <a:pt x="1229391" y="168211"/>
                    <a:pt x="1230820" y="169259"/>
                    <a:pt x="1232344" y="170307"/>
                  </a:cubicBezTo>
                  <a:close/>
                  <a:moveTo>
                    <a:pt x="1253394" y="186404"/>
                  </a:moveTo>
                  <a:lnTo>
                    <a:pt x="1267968" y="167831"/>
                  </a:lnTo>
                  <a:lnTo>
                    <a:pt x="1263682" y="164497"/>
                  </a:lnTo>
                  <a:lnTo>
                    <a:pt x="1249108" y="183071"/>
                  </a:lnTo>
                  <a:cubicBezTo>
                    <a:pt x="1250537" y="184214"/>
                    <a:pt x="1251966" y="185261"/>
                    <a:pt x="1253394" y="186404"/>
                  </a:cubicBezTo>
                  <a:close/>
                  <a:moveTo>
                    <a:pt x="1313212" y="238792"/>
                  </a:moveTo>
                  <a:lnTo>
                    <a:pt x="1329594" y="221837"/>
                  </a:lnTo>
                  <a:lnTo>
                    <a:pt x="1325689" y="218123"/>
                  </a:lnTo>
                  <a:lnTo>
                    <a:pt x="1309211" y="235172"/>
                  </a:lnTo>
                  <a:cubicBezTo>
                    <a:pt x="1310640" y="236315"/>
                    <a:pt x="1311973" y="237554"/>
                    <a:pt x="1313212" y="238792"/>
                  </a:cubicBezTo>
                  <a:close/>
                  <a:moveTo>
                    <a:pt x="1273969" y="203168"/>
                  </a:moveTo>
                  <a:lnTo>
                    <a:pt x="1289113" y="185071"/>
                  </a:lnTo>
                  <a:lnTo>
                    <a:pt x="1285018" y="181547"/>
                  </a:lnTo>
                  <a:lnTo>
                    <a:pt x="1269873" y="199644"/>
                  </a:lnTo>
                  <a:cubicBezTo>
                    <a:pt x="1271206" y="200882"/>
                    <a:pt x="1272540" y="202025"/>
                    <a:pt x="1273969" y="203168"/>
                  </a:cubicBezTo>
                  <a:close/>
                  <a:moveTo>
                    <a:pt x="1210627" y="155067"/>
                  </a:moveTo>
                  <a:lnTo>
                    <a:pt x="1223772" y="135541"/>
                  </a:lnTo>
                  <a:lnTo>
                    <a:pt x="1219295" y="132493"/>
                  </a:lnTo>
                  <a:lnTo>
                    <a:pt x="1206150" y="152019"/>
                  </a:lnTo>
                  <a:cubicBezTo>
                    <a:pt x="1207675" y="152972"/>
                    <a:pt x="1209103" y="154019"/>
                    <a:pt x="1210627" y="155067"/>
                  </a:cubicBezTo>
                  <a:close/>
                  <a:moveTo>
                    <a:pt x="1142619" y="113729"/>
                  </a:moveTo>
                  <a:lnTo>
                    <a:pt x="1153668" y="92964"/>
                  </a:lnTo>
                  <a:lnTo>
                    <a:pt x="1148906" y="90392"/>
                  </a:lnTo>
                  <a:lnTo>
                    <a:pt x="1137856" y="111157"/>
                  </a:lnTo>
                  <a:cubicBezTo>
                    <a:pt x="1139475" y="112014"/>
                    <a:pt x="1141095" y="112871"/>
                    <a:pt x="1142619" y="113729"/>
                  </a:cubicBezTo>
                  <a:close/>
                  <a:moveTo>
                    <a:pt x="1118997" y="101632"/>
                  </a:moveTo>
                  <a:lnTo>
                    <a:pt x="1129284" y="80582"/>
                  </a:lnTo>
                  <a:lnTo>
                    <a:pt x="1124522" y="78105"/>
                  </a:lnTo>
                  <a:lnTo>
                    <a:pt x="1114234" y="99155"/>
                  </a:lnTo>
                  <a:cubicBezTo>
                    <a:pt x="1115853" y="100013"/>
                    <a:pt x="1117473" y="100775"/>
                    <a:pt x="1118997" y="101632"/>
                  </a:cubicBezTo>
                  <a:close/>
                  <a:moveTo>
                    <a:pt x="1188434" y="140494"/>
                  </a:moveTo>
                  <a:lnTo>
                    <a:pt x="1200912" y="120587"/>
                  </a:lnTo>
                  <a:lnTo>
                    <a:pt x="1196340" y="117729"/>
                  </a:lnTo>
                  <a:lnTo>
                    <a:pt x="1183862" y="137732"/>
                  </a:lnTo>
                  <a:cubicBezTo>
                    <a:pt x="1185386" y="138589"/>
                    <a:pt x="1186910" y="139541"/>
                    <a:pt x="1188434" y="140494"/>
                  </a:cubicBezTo>
                  <a:close/>
                  <a:moveTo>
                    <a:pt x="1165764" y="126683"/>
                  </a:moveTo>
                  <a:lnTo>
                    <a:pt x="1177481" y="106299"/>
                  </a:lnTo>
                  <a:lnTo>
                    <a:pt x="1172813" y="103632"/>
                  </a:lnTo>
                  <a:lnTo>
                    <a:pt x="1161097" y="124016"/>
                  </a:lnTo>
                  <a:cubicBezTo>
                    <a:pt x="1162622" y="124873"/>
                    <a:pt x="1164241" y="125825"/>
                    <a:pt x="1165764" y="126683"/>
                  </a:cubicBezTo>
                  <a:close/>
                  <a:moveTo>
                    <a:pt x="68389" y="1040892"/>
                  </a:moveTo>
                  <a:lnTo>
                    <a:pt x="46387" y="1048893"/>
                  </a:lnTo>
                  <a:lnTo>
                    <a:pt x="48196" y="1053941"/>
                  </a:lnTo>
                  <a:lnTo>
                    <a:pt x="70199" y="1045940"/>
                  </a:lnTo>
                  <a:cubicBezTo>
                    <a:pt x="69532" y="1044321"/>
                    <a:pt x="68961" y="1042607"/>
                    <a:pt x="68389" y="1040892"/>
                  </a:cubicBezTo>
                  <a:close/>
                  <a:moveTo>
                    <a:pt x="1206150" y="1415034"/>
                  </a:moveTo>
                  <a:lnTo>
                    <a:pt x="1219295" y="1434560"/>
                  </a:lnTo>
                  <a:lnTo>
                    <a:pt x="1223772" y="1431512"/>
                  </a:lnTo>
                  <a:lnTo>
                    <a:pt x="1210627" y="1411986"/>
                  </a:lnTo>
                  <a:cubicBezTo>
                    <a:pt x="1209103" y="1412939"/>
                    <a:pt x="1207675" y="1413986"/>
                    <a:pt x="1206150" y="1415034"/>
                  </a:cubicBezTo>
                  <a:close/>
                  <a:moveTo>
                    <a:pt x="1183862" y="1429417"/>
                  </a:moveTo>
                  <a:lnTo>
                    <a:pt x="1196340" y="1449419"/>
                  </a:lnTo>
                  <a:lnTo>
                    <a:pt x="1200912" y="1446562"/>
                  </a:lnTo>
                  <a:lnTo>
                    <a:pt x="1188434" y="1426559"/>
                  </a:lnTo>
                  <a:cubicBezTo>
                    <a:pt x="1186910" y="1427512"/>
                    <a:pt x="1185386" y="1428464"/>
                    <a:pt x="1183862" y="1429417"/>
                  </a:cubicBezTo>
                  <a:close/>
                  <a:moveTo>
                    <a:pt x="1114139" y="1467803"/>
                  </a:moveTo>
                  <a:lnTo>
                    <a:pt x="1124426" y="1488853"/>
                  </a:lnTo>
                  <a:lnTo>
                    <a:pt x="1129284" y="1486472"/>
                  </a:lnTo>
                  <a:lnTo>
                    <a:pt x="1118997" y="1465421"/>
                  </a:lnTo>
                  <a:cubicBezTo>
                    <a:pt x="1117378" y="1466183"/>
                    <a:pt x="1115853" y="1466945"/>
                    <a:pt x="1114139" y="1467803"/>
                  </a:cubicBezTo>
                  <a:close/>
                  <a:moveTo>
                    <a:pt x="1227868" y="1399794"/>
                  </a:moveTo>
                  <a:lnTo>
                    <a:pt x="1241774" y="1418844"/>
                  </a:lnTo>
                  <a:lnTo>
                    <a:pt x="1246155" y="1415701"/>
                  </a:lnTo>
                  <a:lnTo>
                    <a:pt x="1232249" y="1396651"/>
                  </a:lnTo>
                  <a:cubicBezTo>
                    <a:pt x="1230820" y="1397698"/>
                    <a:pt x="1229391" y="1398746"/>
                    <a:pt x="1227868" y="1399794"/>
                  </a:cubicBezTo>
                  <a:close/>
                  <a:moveTo>
                    <a:pt x="1161097" y="1442942"/>
                  </a:moveTo>
                  <a:lnTo>
                    <a:pt x="1172813" y="1463326"/>
                  </a:lnTo>
                  <a:lnTo>
                    <a:pt x="1177481" y="1460659"/>
                  </a:lnTo>
                  <a:lnTo>
                    <a:pt x="1165669" y="1440275"/>
                  </a:lnTo>
                  <a:cubicBezTo>
                    <a:pt x="1164241" y="1441228"/>
                    <a:pt x="1162622" y="1442085"/>
                    <a:pt x="1161097" y="1442942"/>
                  </a:cubicBezTo>
                  <a:close/>
                  <a:moveTo>
                    <a:pt x="1137856" y="1455801"/>
                  </a:moveTo>
                  <a:lnTo>
                    <a:pt x="1148906" y="1476566"/>
                  </a:lnTo>
                  <a:lnTo>
                    <a:pt x="1153668" y="1473994"/>
                  </a:lnTo>
                  <a:lnTo>
                    <a:pt x="1142619" y="1453229"/>
                  </a:lnTo>
                  <a:cubicBezTo>
                    <a:pt x="1141000" y="1454087"/>
                    <a:pt x="1139475" y="1454944"/>
                    <a:pt x="1137856" y="1455801"/>
                  </a:cubicBezTo>
                  <a:close/>
                  <a:moveTo>
                    <a:pt x="1328166" y="1313307"/>
                  </a:moveTo>
                  <a:lnTo>
                    <a:pt x="1345216" y="1329690"/>
                  </a:lnTo>
                  <a:lnTo>
                    <a:pt x="1348931" y="1325785"/>
                  </a:lnTo>
                  <a:lnTo>
                    <a:pt x="1331880" y="1309307"/>
                  </a:lnTo>
                  <a:cubicBezTo>
                    <a:pt x="1330642" y="1310640"/>
                    <a:pt x="1329404" y="1311973"/>
                    <a:pt x="1328166" y="1313307"/>
                  </a:cubicBezTo>
                  <a:close/>
                  <a:moveTo>
                    <a:pt x="1249108" y="1383887"/>
                  </a:moveTo>
                  <a:lnTo>
                    <a:pt x="1263682" y="1402461"/>
                  </a:lnTo>
                  <a:lnTo>
                    <a:pt x="1267968" y="1399127"/>
                  </a:lnTo>
                  <a:lnTo>
                    <a:pt x="1253394" y="1380554"/>
                  </a:lnTo>
                  <a:cubicBezTo>
                    <a:pt x="1251966" y="1381697"/>
                    <a:pt x="1250537" y="1382840"/>
                    <a:pt x="1249108" y="1383887"/>
                  </a:cubicBezTo>
                  <a:close/>
                  <a:moveTo>
                    <a:pt x="1309306" y="1331976"/>
                  </a:moveTo>
                  <a:lnTo>
                    <a:pt x="1325689" y="1349026"/>
                  </a:lnTo>
                  <a:lnTo>
                    <a:pt x="1329594" y="1345311"/>
                  </a:lnTo>
                  <a:lnTo>
                    <a:pt x="1313212" y="1328261"/>
                  </a:lnTo>
                  <a:cubicBezTo>
                    <a:pt x="1311878" y="1329500"/>
                    <a:pt x="1310640" y="1330738"/>
                    <a:pt x="1309306" y="1331976"/>
                  </a:cubicBezTo>
                  <a:close/>
                  <a:moveTo>
                    <a:pt x="1289875" y="1349978"/>
                  </a:moveTo>
                  <a:lnTo>
                    <a:pt x="1305687" y="1367504"/>
                  </a:lnTo>
                  <a:lnTo>
                    <a:pt x="1309688" y="1363885"/>
                  </a:lnTo>
                  <a:lnTo>
                    <a:pt x="1293876" y="1346359"/>
                  </a:lnTo>
                  <a:cubicBezTo>
                    <a:pt x="1292542" y="1347597"/>
                    <a:pt x="1291209" y="1348740"/>
                    <a:pt x="1289875" y="1349978"/>
                  </a:cubicBezTo>
                  <a:close/>
                  <a:moveTo>
                    <a:pt x="833723" y="1541717"/>
                  </a:moveTo>
                  <a:lnTo>
                    <a:pt x="835342" y="1565243"/>
                  </a:lnTo>
                  <a:lnTo>
                    <a:pt x="840771" y="1564862"/>
                  </a:lnTo>
                  <a:lnTo>
                    <a:pt x="839152" y="1541336"/>
                  </a:lnTo>
                  <a:cubicBezTo>
                    <a:pt x="837343" y="1541431"/>
                    <a:pt x="835533" y="1541526"/>
                    <a:pt x="833723" y="1541717"/>
                  </a:cubicBezTo>
                  <a:close/>
                  <a:moveTo>
                    <a:pt x="1269778" y="1367314"/>
                  </a:moveTo>
                  <a:lnTo>
                    <a:pt x="1285018" y="1385411"/>
                  </a:lnTo>
                  <a:lnTo>
                    <a:pt x="1289113" y="1381887"/>
                  </a:lnTo>
                  <a:lnTo>
                    <a:pt x="1273873" y="1363790"/>
                  </a:lnTo>
                  <a:cubicBezTo>
                    <a:pt x="1272540" y="1365028"/>
                    <a:pt x="1271206" y="1366171"/>
                    <a:pt x="1269778" y="1367314"/>
                  </a:cubicBezTo>
                  <a:close/>
                  <a:moveTo>
                    <a:pt x="938784" y="1527429"/>
                  </a:moveTo>
                  <a:lnTo>
                    <a:pt x="943641" y="1550384"/>
                  </a:lnTo>
                  <a:lnTo>
                    <a:pt x="948880" y="1549241"/>
                  </a:lnTo>
                  <a:lnTo>
                    <a:pt x="944023" y="1526286"/>
                  </a:lnTo>
                  <a:cubicBezTo>
                    <a:pt x="942308" y="1526667"/>
                    <a:pt x="940594" y="1527048"/>
                    <a:pt x="938784" y="1527429"/>
                  </a:cubicBezTo>
                  <a:close/>
                  <a:moveTo>
                    <a:pt x="912780" y="1532382"/>
                  </a:moveTo>
                  <a:lnTo>
                    <a:pt x="916876" y="1555528"/>
                  </a:lnTo>
                  <a:lnTo>
                    <a:pt x="922210" y="1554575"/>
                  </a:lnTo>
                  <a:lnTo>
                    <a:pt x="918114" y="1531430"/>
                  </a:lnTo>
                  <a:cubicBezTo>
                    <a:pt x="916305" y="1531715"/>
                    <a:pt x="914495" y="1532096"/>
                    <a:pt x="912780" y="1532382"/>
                  </a:cubicBezTo>
                  <a:close/>
                  <a:moveTo>
                    <a:pt x="860203" y="1539526"/>
                  </a:moveTo>
                  <a:lnTo>
                    <a:pt x="862679" y="1562957"/>
                  </a:lnTo>
                  <a:lnTo>
                    <a:pt x="868013" y="1562386"/>
                  </a:lnTo>
                  <a:lnTo>
                    <a:pt x="865537" y="1538954"/>
                  </a:lnTo>
                  <a:cubicBezTo>
                    <a:pt x="863727" y="1539145"/>
                    <a:pt x="862013" y="1539335"/>
                    <a:pt x="860203" y="1539526"/>
                  </a:cubicBezTo>
                  <a:close/>
                  <a:moveTo>
                    <a:pt x="1090136" y="1478947"/>
                  </a:moveTo>
                  <a:lnTo>
                    <a:pt x="1099661" y="1500378"/>
                  </a:lnTo>
                  <a:lnTo>
                    <a:pt x="1104614" y="1498187"/>
                  </a:lnTo>
                  <a:lnTo>
                    <a:pt x="1095089" y="1476756"/>
                  </a:lnTo>
                  <a:cubicBezTo>
                    <a:pt x="1093375" y="1477423"/>
                    <a:pt x="1091756" y="1478185"/>
                    <a:pt x="1090136" y="1478947"/>
                  </a:cubicBezTo>
                  <a:close/>
                  <a:moveTo>
                    <a:pt x="886587" y="1536383"/>
                  </a:moveTo>
                  <a:lnTo>
                    <a:pt x="889825" y="1559719"/>
                  </a:lnTo>
                  <a:lnTo>
                    <a:pt x="895159" y="1558957"/>
                  </a:lnTo>
                  <a:lnTo>
                    <a:pt x="891921" y="1535621"/>
                  </a:lnTo>
                  <a:cubicBezTo>
                    <a:pt x="890111" y="1535906"/>
                    <a:pt x="888301" y="1536192"/>
                    <a:pt x="886587" y="1536383"/>
                  </a:cubicBezTo>
                  <a:close/>
                  <a:moveTo>
                    <a:pt x="964692" y="1521523"/>
                  </a:moveTo>
                  <a:lnTo>
                    <a:pt x="970406" y="1544288"/>
                  </a:lnTo>
                  <a:lnTo>
                    <a:pt x="975646" y="1542955"/>
                  </a:lnTo>
                  <a:lnTo>
                    <a:pt x="969930" y="1520190"/>
                  </a:lnTo>
                  <a:cubicBezTo>
                    <a:pt x="968216" y="1520666"/>
                    <a:pt x="966406" y="1521143"/>
                    <a:pt x="964692" y="1521523"/>
                  </a:cubicBezTo>
                  <a:close/>
                  <a:moveTo>
                    <a:pt x="1040892" y="1498568"/>
                  </a:moveTo>
                  <a:lnTo>
                    <a:pt x="1048893" y="1520571"/>
                  </a:lnTo>
                  <a:lnTo>
                    <a:pt x="1053941" y="1518761"/>
                  </a:lnTo>
                  <a:lnTo>
                    <a:pt x="1045940" y="1496759"/>
                  </a:lnTo>
                  <a:cubicBezTo>
                    <a:pt x="1044225" y="1497425"/>
                    <a:pt x="1042511" y="1497997"/>
                    <a:pt x="1040892" y="1498568"/>
                  </a:cubicBezTo>
                  <a:close/>
                  <a:moveTo>
                    <a:pt x="990314" y="1514856"/>
                  </a:moveTo>
                  <a:lnTo>
                    <a:pt x="996791" y="1537430"/>
                  </a:lnTo>
                  <a:lnTo>
                    <a:pt x="1001934" y="1535906"/>
                  </a:lnTo>
                  <a:lnTo>
                    <a:pt x="995457" y="1513332"/>
                  </a:lnTo>
                  <a:cubicBezTo>
                    <a:pt x="993838" y="1513808"/>
                    <a:pt x="992124" y="1514285"/>
                    <a:pt x="990314" y="1514856"/>
                  </a:cubicBezTo>
                  <a:close/>
                  <a:moveTo>
                    <a:pt x="1065657" y="1489139"/>
                  </a:moveTo>
                  <a:lnTo>
                    <a:pt x="1074420" y="1510856"/>
                  </a:lnTo>
                  <a:lnTo>
                    <a:pt x="1079468" y="1508855"/>
                  </a:lnTo>
                  <a:lnTo>
                    <a:pt x="1070705" y="1487138"/>
                  </a:lnTo>
                  <a:cubicBezTo>
                    <a:pt x="1068991" y="1487805"/>
                    <a:pt x="1067372" y="1488472"/>
                    <a:pt x="1065657" y="1489139"/>
                  </a:cubicBezTo>
                  <a:close/>
                  <a:moveTo>
                    <a:pt x="1015746" y="1507141"/>
                  </a:moveTo>
                  <a:lnTo>
                    <a:pt x="1022985" y="1529429"/>
                  </a:lnTo>
                  <a:lnTo>
                    <a:pt x="1028128" y="1527810"/>
                  </a:lnTo>
                  <a:lnTo>
                    <a:pt x="1020889" y="1505522"/>
                  </a:lnTo>
                  <a:cubicBezTo>
                    <a:pt x="1019175" y="1505998"/>
                    <a:pt x="1017460" y="1506569"/>
                    <a:pt x="1015746" y="1507141"/>
                  </a:cubicBezTo>
                  <a:close/>
                  <a:moveTo>
                    <a:pt x="1346359" y="1293971"/>
                  </a:moveTo>
                  <a:lnTo>
                    <a:pt x="1363884" y="1309783"/>
                  </a:lnTo>
                  <a:lnTo>
                    <a:pt x="1367504" y="1305782"/>
                  </a:lnTo>
                  <a:lnTo>
                    <a:pt x="1349883" y="1289971"/>
                  </a:lnTo>
                  <a:cubicBezTo>
                    <a:pt x="1348740" y="1291304"/>
                    <a:pt x="1347502" y="1292638"/>
                    <a:pt x="1346359" y="1293971"/>
                  </a:cubicBezTo>
                  <a:close/>
                  <a:moveTo>
                    <a:pt x="1526286" y="944118"/>
                  </a:moveTo>
                  <a:lnTo>
                    <a:pt x="1549241" y="948976"/>
                  </a:lnTo>
                  <a:lnTo>
                    <a:pt x="1550384" y="943737"/>
                  </a:lnTo>
                  <a:lnTo>
                    <a:pt x="1527429" y="938879"/>
                  </a:lnTo>
                  <a:cubicBezTo>
                    <a:pt x="1527048" y="940594"/>
                    <a:pt x="1526667" y="942404"/>
                    <a:pt x="1526286" y="944118"/>
                  </a:cubicBezTo>
                  <a:close/>
                  <a:moveTo>
                    <a:pt x="1535620" y="891921"/>
                  </a:moveTo>
                  <a:lnTo>
                    <a:pt x="1558957" y="895160"/>
                  </a:lnTo>
                  <a:lnTo>
                    <a:pt x="1559719" y="889826"/>
                  </a:lnTo>
                  <a:lnTo>
                    <a:pt x="1536382" y="886587"/>
                  </a:lnTo>
                  <a:cubicBezTo>
                    <a:pt x="1536096" y="888397"/>
                    <a:pt x="1535811" y="890111"/>
                    <a:pt x="1535620" y="891921"/>
                  </a:cubicBezTo>
                  <a:close/>
                  <a:moveTo>
                    <a:pt x="1531429" y="918115"/>
                  </a:moveTo>
                  <a:lnTo>
                    <a:pt x="1554575" y="922211"/>
                  </a:lnTo>
                  <a:lnTo>
                    <a:pt x="1555528" y="916877"/>
                  </a:lnTo>
                  <a:lnTo>
                    <a:pt x="1532382" y="912781"/>
                  </a:lnTo>
                  <a:cubicBezTo>
                    <a:pt x="1532001" y="914591"/>
                    <a:pt x="1531715" y="916400"/>
                    <a:pt x="1531429" y="918115"/>
                  </a:cubicBezTo>
                  <a:close/>
                  <a:moveTo>
                    <a:pt x="1505426" y="1020890"/>
                  </a:moveTo>
                  <a:lnTo>
                    <a:pt x="1527714" y="1028129"/>
                  </a:lnTo>
                  <a:lnTo>
                    <a:pt x="1529429" y="1022985"/>
                  </a:lnTo>
                  <a:lnTo>
                    <a:pt x="1507141" y="1015746"/>
                  </a:lnTo>
                  <a:cubicBezTo>
                    <a:pt x="1506569" y="1017461"/>
                    <a:pt x="1505998" y="1019175"/>
                    <a:pt x="1505426" y="1020890"/>
                  </a:cubicBezTo>
                  <a:close/>
                  <a:moveTo>
                    <a:pt x="1513237" y="995553"/>
                  </a:moveTo>
                  <a:lnTo>
                    <a:pt x="1535811" y="1002030"/>
                  </a:lnTo>
                  <a:lnTo>
                    <a:pt x="1537335" y="996887"/>
                  </a:lnTo>
                  <a:lnTo>
                    <a:pt x="1514761" y="990410"/>
                  </a:lnTo>
                  <a:cubicBezTo>
                    <a:pt x="1514284" y="992124"/>
                    <a:pt x="1513808" y="993839"/>
                    <a:pt x="1513237" y="995553"/>
                  </a:cubicBezTo>
                  <a:close/>
                  <a:moveTo>
                    <a:pt x="1520190" y="969931"/>
                  </a:moveTo>
                  <a:lnTo>
                    <a:pt x="1542955" y="975646"/>
                  </a:lnTo>
                  <a:lnTo>
                    <a:pt x="1544288" y="970407"/>
                  </a:lnTo>
                  <a:lnTo>
                    <a:pt x="1521523" y="964692"/>
                  </a:lnTo>
                  <a:cubicBezTo>
                    <a:pt x="1521047" y="966502"/>
                    <a:pt x="1520666" y="968216"/>
                    <a:pt x="1520190" y="969931"/>
                  </a:cubicBezTo>
                  <a:close/>
                  <a:moveTo>
                    <a:pt x="1543240" y="780764"/>
                  </a:moveTo>
                  <a:cubicBezTo>
                    <a:pt x="1543240" y="781622"/>
                    <a:pt x="1543240" y="782574"/>
                    <a:pt x="1543240" y="783431"/>
                  </a:cubicBezTo>
                  <a:cubicBezTo>
                    <a:pt x="1543240" y="784289"/>
                    <a:pt x="1543240" y="785241"/>
                    <a:pt x="1543240" y="786193"/>
                  </a:cubicBezTo>
                  <a:lnTo>
                    <a:pt x="1566863" y="786193"/>
                  </a:lnTo>
                  <a:lnTo>
                    <a:pt x="1566863" y="780764"/>
                  </a:lnTo>
                  <a:lnTo>
                    <a:pt x="1543240" y="780764"/>
                  </a:lnTo>
                  <a:close/>
                  <a:moveTo>
                    <a:pt x="1542764" y="812768"/>
                  </a:moveTo>
                  <a:lnTo>
                    <a:pt x="1566386" y="813626"/>
                  </a:lnTo>
                  <a:lnTo>
                    <a:pt x="1566577" y="808196"/>
                  </a:lnTo>
                  <a:lnTo>
                    <a:pt x="1542955" y="807339"/>
                  </a:lnTo>
                  <a:cubicBezTo>
                    <a:pt x="1542859" y="809149"/>
                    <a:pt x="1542764" y="810959"/>
                    <a:pt x="1542764" y="812768"/>
                  </a:cubicBezTo>
                  <a:close/>
                  <a:moveTo>
                    <a:pt x="1538859" y="865632"/>
                  </a:moveTo>
                  <a:lnTo>
                    <a:pt x="1562290" y="868109"/>
                  </a:lnTo>
                  <a:lnTo>
                    <a:pt x="1562862" y="862775"/>
                  </a:lnTo>
                  <a:lnTo>
                    <a:pt x="1539431" y="860298"/>
                  </a:lnTo>
                  <a:cubicBezTo>
                    <a:pt x="1539240" y="862013"/>
                    <a:pt x="1539049" y="863822"/>
                    <a:pt x="1538859" y="865632"/>
                  </a:cubicBezTo>
                  <a:close/>
                  <a:moveTo>
                    <a:pt x="1541240" y="839248"/>
                  </a:moveTo>
                  <a:lnTo>
                    <a:pt x="1564767" y="840867"/>
                  </a:lnTo>
                  <a:lnTo>
                    <a:pt x="1565148" y="835438"/>
                  </a:lnTo>
                  <a:lnTo>
                    <a:pt x="1541621" y="833818"/>
                  </a:lnTo>
                  <a:cubicBezTo>
                    <a:pt x="1541526" y="835628"/>
                    <a:pt x="1541430" y="837438"/>
                    <a:pt x="1541240" y="839248"/>
                  </a:cubicBezTo>
                  <a:close/>
                  <a:moveTo>
                    <a:pt x="24003" y="807339"/>
                  </a:moveTo>
                  <a:lnTo>
                    <a:pt x="381" y="808196"/>
                  </a:lnTo>
                  <a:lnTo>
                    <a:pt x="571" y="813626"/>
                  </a:lnTo>
                  <a:lnTo>
                    <a:pt x="24193" y="812768"/>
                  </a:lnTo>
                  <a:cubicBezTo>
                    <a:pt x="24098" y="810959"/>
                    <a:pt x="24098" y="809149"/>
                    <a:pt x="24003" y="807339"/>
                  </a:cubicBezTo>
                  <a:close/>
                  <a:moveTo>
                    <a:pt x="1363789" y="1273969"/>
                  </a:moveTo>
                  <a:lnTo>
                    <a:pt x="1381887" y="1289114"/>
                  </a:lnTo>
                  <a:lnTo>
                    <a:pt x="1385316" y="1285018"/>
                  </a:lnTo>
                  <a:lnTo>
                    <a:pt x="1367218" y="1269873"/>
                  </a:lnTo>
                  <a:cubicBezTo>
                    <a:pt x="1366075" y="1271207"/>
                    <a:pt x="1364932" y="1272635"/>
                    <a:pt x="1363789" y="1273969"/>
                  </a:cubicBezTo>
                  <a:close/>
                  <a:moveTo>
                    <a:pt x="1440180" y="1165860"/>
                  </a:moveTo>
                  <a:lnTo>
                    <a:pt x="1460563" y="1177576"/>
                  </a:lnTo>
                  <a:lnTo>
                    <a:pt x="1463231" y="1172909"/>
                  </a:lnTo>
                  <a:lnTo>
                    <a:pt x="1442847" y="1161098"/>
                  </a:lnTo>
                  <a:cubicBezTo>
                    <a:pt x="1441989" y="1162717"/>
                    <a:pt x="1441132" y="1164241"/>
                    <a:pt x="1440180" y="1165860"/>
                  </a:cubicBezTo>
                  <a:close/>
                  <a:moveTo>
                    <a:pt x="1411891" y="1210628"/>
                  </a:moveTo>
                  <a:lnTo>
                    <a:pt x="1431417" y="1223772"/>
                  </a:lnTo>
                  <a:lnTo>
                    <a:pt x="1434465" y="1219295"/>
                  </a:lnTo>
                  <a:lnTo>
                    <a:pt x="1414939" y="1206151"/>
                  </a:lnTo>
                  <a:cubicBezTo>
                    <a:pt x="1413891" y="1207675"/>
                    <a:pt x="1412938" y="1209199"/>
                    <a:pt x="1411891" y="1210628"/>
                  </a:cubicBezTo>
                  <a:close/>
                  <a:moveTo>
                    <a:pt x="1496758" y="1045940"/>
                  </a:moveTo>
                  <a:lnTo>
                    <a:pt x="1518761" y="1053941"/>
                  </a:lnTo>
                  <a:lnTo>
                    <a:pt x="1520666" y="1048893"/>
                  </a:lnTo>
                  <a:lnTo>
                    <a:pt x="1498663" y="1040892"/>
                  </a:lnTo>
                  <a:cubicBezTo>
                    <a:pt x="1497901" y="1042607"/>
                    <a:pt x="1497330" y="1044321"/>
                    <a:pt x="1496758" y="1045940"/>
                  </a:cubicBezTo>
                  <a:close/>
                  <a:moveTo>
                    <a:pt x="1396650" y="1232344"/>
                  </a:moveTo>
                  <a:lnTo>
                    <a:pt x="1415700" y="1246251"/>
                  </a:lnTo>
                  <a:lnTo>
                    <a:pt x="1418844" y="1241869"/>
                  </a:lnTo>
                  <a:lnTo>
                    <a:pt x="1399794" y="1227963"/>
                  </a:lnTo>
                  <a:cubicBezTo>
                    <a:pt x="1398746" y="1229392"/>
                    <a:pt x="1397698" y="1230916"/>
                    <a:pt x="1396650" y="1232344"/>
                  </a:cubicBezTo>
                  <a:close/>
                  <a:moveTo>
                    <a:pt x="1380553" y="1253395"/>
                  </a:moveTo>
                  <a:lnTo>
                    <a:pt x="1399127" y="1267968"/>
                  </a:lnTo>
                  <a:lnTo>
                    <a:pt x="1402461" y="1263682"/>
                  </a:lnTo>
                  <a:lnTo>
                    <a:pt x="1383792" y="1249109"/>
                  </a:lnTo>
                  <a:cubicBezTo>
                    <a:pt x="1382744" y="1250633"/>
                    <a:pt x="1381697" y="1252061"/>
                    <a:pt x="1380553" y="1253395"/>
                  </a:cubicBezTo>
                  <a:close/>
                  <a:moveTo>
                    <a:pt x="1453134" y="1142714"/>
                  </a:moveTo>
                  <a:lnTo>
                    <a:pt x="1473898" y="1153763"/>
                  </a:lnTo>
                  <a:lnTo>
                    <a:pt x="1476470" y="1149001"/>
                  </a:lnTo>
                  <a:lnTo>
                    <a:pt x="1455705" y="1137952"/>
                  </a:lnTo>
                  <a:cubicBezTo>
                    <a:pt x="1454848" y="1139476"/>
                    <a:pt x="1453991" y="1141095"/>
                    <a:pt x="1453134" y="1142714"/>
                  </a:cubicBezTo>
                  <a:close/>
                  <a:moveTo>
                    <a:pt x="1476661" y="1095089"/>
                  </a:moveTo>
                  <a:lnTo>
                    <a:pt x="1498092" y="1104614"/>
                  </a:lnTo>
                  <a:lnTo>
                    <a:pt x="1500282" y="1099661"/>
                  </a:lnTo>
                  <a:lnTo>
                    <a:pt x="1478851" y="1090136"/>
                  </a:lnTo>
                  <a:cubicBezTo>
                    <a:pt x="1478089" y="1091756"/>
                    <a:pt x="1477423" y="1093470"/>
                    <a:pt x="1476661" y="1095089"/>
                  </a:cubicBezTo>
                  <a:close/>
                  <a:moveTo>
                    <a:pt x="1487138" y="1070705"/>
                  </a:moveTo>
                  <a:lnTo>
                    <a:pt x="1508855" y="1079468"/>
                  </a:lnTo>
                  <a:lnTo>
                    <a:pt x="1510856" y="1074420"/>
                  </a:lnTo>
                  <a:lnTo>
                    <a:pt x="1489138" y="1065657"/>
                  </a:lnTo>
                  <a:cubicBezTo>
                    <a:pt x="1488471" y="1067372"/>
                    <a:pt x="1487805" y="1069086"/>
                    <a:pt x="1487138" y="1070705"/>
                  </a:cubicBezTo>
                  <a:close/>
                  <a:moveTo>
                    <a:pt x="1465326" y="1119092"/>
                  </a:moveTo>
                  <a:lnTo>
                    <a:pt x="1486472" y="1129379"/>
                  </a:lnTo>
                  <a:lnTo>
                    <a:pt x="1488853" y="1124522"/>
                  </a:lnTo>
                  <a:lnTo>
                    <a:pt x="1467707" y="1114235"/>
                  </a:lnTo>
                  <a:cubicBezTo>
                    <a:pt x="1466945" y="1115854"/>
                    <a:pt x="1466183" y="1117473"/>
                    <a:pt x="1465326" y="1119092"/>
                  </a:cubicBezTo>
                  <a:close/>
                  <a:moveTo>
                    <a:pt x="1426464" y="1188530"/>
                  </a:moveTo>
                  <a:lnTo>
                    <a:pt x="1446466" y="1201007"/>
                  </a:lnTo>
                  <a:lnTo>
                    <a:pt x="1449324" y="1196435"/>
                  </a:lnTo>
                  <a:lnTo>
                    <a:pt x="1429322" y="1183958"/>
                  </a:lnTo>
                  <a:cubicBezTo>
                    <a:pt x="1428369" y="1185482"/>
                    <a:pt x="1427416" y="1187006"/>
                    <a:pt x="1426464" y="1188530"/>
                  </a:cubicBezTo>
                  <a:close/>
                  <a:moveTo>
                    <a:pt x="151923" y="1206151"/>
                  </a:moveTo>
                  <a:lnTo>
                    <a:pt x="132397" y="1219295"/>
                  </a:lnTo>
                  <a:lnTo>
                    <a:pt x="135445" y="1223772"/>
                  </a:lnTo>
                  <a:lnTo>
                    <a:pt x="154971" y="1210628"/>
                  </a:lnTo>
                  <a:cubicBezTo>
                    <a:pt x="154019" y="1209199"/>
                    <a:pt x="152971" y="1207675"/>
                    <a:pt x="151923" y="1206151"/>
                  </a:cubicBezTo>
                  <a:close/>
                  <a:moveTo>
                    <a:pt x="99155" y="1114235"/>
                  </a:moveTo>
                  <a:lnTo>
                    <a:pt x="78009" y="1124522"/>
                  </a:lnTo>
                  <a:lnTo>
                    <a:pt x="80390" y="1129379"/>
                  </a:lnTo>
                  <a:lnTo>
                    <a:pt x="101536" y="1119092"/>
                  </a:lnTo>
                  <a:cubicBezTo>
                    <a:pt x="100774" y="1117473"/>
                    <a:pt x="100013" y="1115854"/>
                    <a:pt x="99155" y="1114235"/>
                  </a:cubicBezTo>
                  <a:close/>
                  <a:moveTo>
                    <a:pt x="123920" y="1161193"/>
                  </a:moveTo>
                  <a:lnTo>
                    <a:pt x="103537" y="1172909"/>
                  </a:lnTo>
                  <a:lnTo>
                    <a:pt x="106203" y="1177576"/>
                  </a:lnTo>
                  <a:lnTo>
                    <a:pt x="126587" y="1165765"/>
                  </a:lnTo>
                  <a:cubicBezTo>
                    <a:pt x="125730" y="1164241"/>
                    <a:pt x="124873" y="1162717"/>
                    <a:pt x="123920" y="1161193"/>
                  </a:cubicBezTo>
                  <a:close/>
                  <a:moveTo>
                    <a:pt x="111157" y="1137952"/>
                  </a:moveTo>
                  <a:lnTo>
                    <a:pt x="90392" y="1149001"/>
                  </a:lnTo>
                  <a:lnTo>
                    <a:pt x="92964" y="1153763"/>
                  </a:lnTo>
                  <a:lnTo>
                    <a:pt x="113728" y="1142714"/>
                  </a:lnTo>
                  <a:cubicBezTo>
                    <a:pt x="112871" y="1141095"/>
                    <a:pt x="112014" y="1139476"/>
                    <a:pt x="111157" y="1137952"/>
                  </a:cubicBezTo>
                  <a:close/>
                  <a:moveTo>
                    <a:pt x="167164" y="1227963"/>
                  </a:moveTo>
                  <a:lnTo>
                    <a:pt x="148114" y="1241869"/>
                  </a:lnTo>
                  <a:lnTo>
                    <a:pt x="151256" y="1246251"/>
                  </a:lnTo>
                  <a:lnTo>
                    <a:pt x="170306" y="1232344"/>
                  </a:lnTo>
                  <a:cubicBezTo>
                    <a:pt x="169259" y="1230916"/>
                    <a:pt x="168211" y="1229392"/>
                    <a:pt x="167164" y="1227963"/>
                  </a:cubicBezTo>
                  <a:close/>
                  <a:moveTo>
                    <a:pt x="137540" y="1183862"/>
                  </a:moveTo>
                  <a:lnTo>
                    <a:pt x="117538" y="1196340"/>
                  </a:lnTo>
                  <a:lnTo>
                    <a:pt x="120396" y="1200912"/>
                  </a:lnTo>
                  <a:lnTo>
                    <a:pt x="140398" y="1188434"/>
                  </a:lnTo>
                  <a:cubicBezTo>
                    <a:pt x="139446" y="1187006"/>
                    <a:pt x="138493" y="1185482"/>
                    <a:pt x="137540" y="1183862"/>
                  </a:cubicBezTo>
                  <a:close/>
                  <a:moveTo>
                    <a:pt x="253746" y="1328166"/>
                  </a:moveTo>
                  <a:lnTo>
                    <a:pt x="237268" y="1345216"/>
                  </a:lnTo>
                  <a:lnTo>
                    <a:pt x="241172" y="1348931"/>
                  </a:lnTo>
                  <a:lnTo>
                    <a:pt x="257651" y="1331881"/>
                  </a:lnTo>
                  <a:cubicBezTo>
                    <a:pt x="256318" y="1330738"/>
                    <a:pt x="254984" y="1329500"/>
                    <a:pt x="253746" y="1328166"/>
                  </a:cubicBezTo>
                  <a:close/>
                  <a:moveTo>
                    <a:pt x="183070" y="1249204"/>
                  </a:moveTo>
                  <a:lnTo>
                    <a:pt x="164496" y="1263777"/>
                  </a:lnTo>
                  <a:lnTo>
                    <a:pt x="167830" y="1268063"/>
                  </a:lnTo>
                  <a:lnTo>
                    <a:pt x="186404" y="1253490"/>
                  </a:lnTo>
                  <a:cubicBezTo>
                    <a:pt x="185261" y="1252061"/>
                    <a:pt x="184118" y="1250633"/>
                    <a:pt x="183070" y="1249204"/>
                  </a:cubicBezTo>
                  <a:close/>
                  <a:moveTo>
                    <a:pt x="234982" y="1309402"/>
                  </a:moveTo>
                  <a:lnTo>
                    <a:pt x="217931" y="1325880"/>
                  </a:lnTo>
                  <a:lnTo>
                    <a:pt x="221646" y="1329785"/>
                  </a:lnTo>
                  <a:lnTo>
                    <a:pt x="238696" y="1313402"/>
                  </a:lnTo>
                  <a:cubicBezTo>
                    <a:pt x="237553" y="1311973"/>
                    <a:pt x="236315" y="1310640"/>
                    <a:pt x="234982" y="1309402"/>
                  </a:cubicBezTo>
                  <a:close/>
                  <a:moveTo>
                    <a:pt x="199644" y="1269873"/>
                  </a:moveTo>
                  <a:lnTo>
                    <a:pt x="181546" y="1285113"/>
                  </a:lnTo>
                  <a:lnTo>
                    <a:pt x="185071" y="1289209"/>
                  </a:lnTo>
                  <a:lnTo>
                    <a:pt x="203168" y="1273969"/>
                  </a:lnTo>
                  <a:cubicBezTo>
                    <a:pt x="201930" y="1272635"/>
                    <a:pt x="200787" y="1271207"/>
                    <a:pt x="199644" y="1269873"/>
                  </a:cubicBezTo>
                  <a:close/>
                  <a:moveTo>
                    <a:pt x="272986" y="1346359"/>
                  </a:moveTo>
                  <a:lnTo>
                    <a:pt x="257175" y="1363885"/>
                  </a:lnTo>
                  <a:lnTo>
                    <a:pt x="261175" y="1367504"/>
                  </a:lnTo>
                  <a:lnTo>
                    <a:pt x="276987" y="1349883"/>
                  </a:lnTo>
                  <a:cubicBezTo>
                    <a:pt x="275748" y="1348740"/>
                    <a:pt x="274320" y="1347597"/>
                    <a:pt x="272986" y="1346359"/>
                  </a:cubicBezTo>
                  <a:close/>
                  <a:moveTo>
                    <a:pt x="216979" y="1289971"/>
                  </a:moveTo>
                  <a:lnTo>
                    <a:pt x="199358" y="1305782"/>
                  </a:lnTo>
                  <a:lnTo>
                    <a:pt x="202978" y="1309783"/>
                  </a:lnTo>
                  <a:lnTo>
                    <a:pt x="220503" y="1293971"/>
                  </a:lnTo>
                  <a:cubicBezTo>
                    <a:pt x="219360" y="1292638"/>
                    <a:pt x="218218" y="1291304"/>
                    <a:pt x="216979" y="1289971"/>
                  </a:cubicBezTo>
                  <a:close/>
                  <a:moveTo>
                    <a:pt x="88011" y="1090136"/>
                  </a:moveTo>
                  <a:lnTo>
                    <a:pt x="66580" y="1099661"/>
                  </a:lnTo>
                  <a:lnTo>
                    <a:pt x="68770" y="1104614"/>
                  </a:lnTo>
                  <a:lnTo>
                    <a:pt x="90201" y="1095089"/>
                  </a:lnTo>
                  <a:cubicBezTo>
                    <a:pt x="89535" y="1093470"/>
                    <a:pt x="88772" y="1091851"/>
                    <a:pt x="88011" y="1090136"/>
                  </a:cubicBezTo>
                  <a:close/>
                  <a:moveTo>
                    <a:pt x="34575" y="912781"/>
                  </a:moveTo>
                  <a:lnTo>
                    <a:pt x="11430" y="916877"/>
                  </a:lnTo>
                  <a:lnTo>
                    <a:pt x="12382" y="922211"/>
                  </a:lnTo>
                  <a:lnTo>
                    <a:pt x="35528" y="918115"/>
                  </a:lnTo>
                  <a:cubicBezTo>
                    <a:pt x="35147" y="916400"/>
                    <a:pt x="34861" y="914591"/>
                    <a:pt x="34575" y="912781"/>
                  </a:cubicBezTo>
                  <a:close/>
                  <a:moveTo>
                    <a:pt x="39528" y="938879"/>
                  </a:moveTo>
                  <a:lnTo>
                    <a:pt x="16573" y="943737"/>
                  </a:lnTo>
                  <a:lnTo>
                    <a:pt x="17716" y="949071"/>
                  </a:lnTo>
                  <a:lnTo>
                    <a:pt x="40671" y="944213"/>
                  </a:lnTo>
                  <a:cubicBezTo>
                    <a:pt x="40291" y="942404"/>
                    <a:pt x="39909" y="940594"/>
                    <a:pt x="39528" y="938879"/>
                  </a:cubicBezTo>
                  <a:close/>
                  <a:moveTo>
                    <a:pt x="27431" y="860298"/>
                  </a:moveTo>
                  <a:lnTo>
                    <a:pt x="4000" y="862775"/>
                  </a:lnTo>
                  <a:lnTo>
                    <a:pt x="4572" y="868109"/>
                  </a:lnTo>
                  <a:lnTo>
                    <a:pt x="28003" y="865632"/>
                  </a:lnTo>
                  <a:cubicBezTo>
                    <a:pt x="27813" y="863822"/>
                    <a:pt x="27622" y="862013"/>
                    <a:pt x="27431" y="860298"/>
                  </a:cubicBezTo>
                  <a:close/>
                  <a:moveTo>
                    <a:pt x="25241" y="833818"/>
                  </a:moveTo>
                  <a:lnTo>
                    <a:pt x="1714" y="835438"/>
                  </a:lnTo>
                  <a:lnTo>
                    <a:pt x="2095" y="840867"/>
                  </a:lnTo>
                  <a:lnTo>
                    <a:pt x="25622" y="839248"/>
                  </a:lnTo>
                  <a:cubicBezTo>
                    <a:pt x="25527" y="837438"/>
                    <a:pt x="25432" y="835628"/>
                    <a:pt x="25241" y="833818"/>
                  </a:cubicBezTo>
                  <a:close/>
                  <a:moveTo>
                    <a:pt x="30575" y="886587"/>
                  </a:moveTo>
                  <a:lnTo>
                    <a:pt x="7239" y="889826"/>
                  </a:lnTo>
                  <a:lnTo>
                    <a:pt x="8001" y="895160"/>
                  </a:lnTo>
                  <a:lnTo>
                    <a:pt x="31337" y="891921"/>
                  </a:lnTo>
                  <a:cubicBezTo>
                    <a:pt x="31051" y="890111"/>
                    <a:pt x="30766" y="888397"/>
                    <a:pt x="30575" y="886587"/>
                  </a:cubicBezTo>
                  <a:close/>
                  <a:moveTo>
                    <a:pt x="59817" y="1015841"/>
                  </a:moveTo>
                  <a:lnTo>
                    <a:pt x="37528" y="1023080"/>
                  </a:lnTo>
                  <a:lnTo>
                    <a:pt x="39148" y="1028224"/>
                  </a:lnTo>
                  <a:lnTo>
                    <a:pt x="61436" y="1020985"/>
                  </a:lnTo>
                  <a:cubicBezTo>
                    <a:pt x="60864" y="1019270"/>
                    <a:pt x="60388" y="1017556"/>
                    <a:pt x="59817" y="1015841"/>
                  </a:cubicBezTo>
                  <a:close/>
                  <a:moveTo>
                    <a:pt x="45339" y="964787"/>
                  </a:moveTo>
                  <a:lnTo>
                    <a:pt x="22574" y="970502"/>
                  </a:lnTo>
                  <a:lnTo>
                    <a:pt x="23907" y="975741"/>
                  </a:lnTo>
                  <a:lnTo>
                    <a:pt x="46672" y="970026"/>
                  </a:lnTo>
                  <a:cubicBezTo>
                    <a:pt x="46291" y="968216"/>
                    <a:pt x="45815" y="966502"/>
                    <a:pt x="45339" y="964787"/>
                  </a:cubicBezTo>
                  <a:close/>
                  <a:moveTo>
                    <a:pt x="77819" y="1065752"/>
                  </a:moveTo>
                  <a:lnTo>
                    <a:pt x="56102" y="1074515"/>
                  </a:lnTo>
                  <a:lnTo>
                    <a:pt x="58102" y="1079564"/>
                  </a:lnTo>
                  <a:lnTo>
                    <a:pt x="79819" y="1070801"/>
                  </a:lnTo>
                  <a:cubicBezTo>
                    <a:pt x="79153" y="1069086"/>
                    <a:pt x="78486" y="1067372"/>
                    <a:pt x="77819" y="1065752"/>
                  </a:cubicBezTo>
                  <a:close/>
                  <a:moveTo>
                    <a:pt x="52101" y="990410"/>
                  </a:moveTo>
                  <a:lnTo>
                    <a:pt x="29527" y="996887"/>
                  </a:lnTo>
                  <a:lnTo>
                    <a:pt x="31051" y="1002030"/>
                  </a:lnTo>
                  <a:lnTo>
                    <a:pt x="53625" y="995553"/>
                  </a:lnTo>
                  <a:cubicBezTo>
                    <a:pt x="53149" y="993839"/>
                    <a:pt x="52578" y="992124"/>
                    <a:pt x="52101" y="990410"/>
                  </a:cubicBezTo>
                  <a:close/>
                  <a:moveTo>
                    <a:pt x="313563" y="1380649"/>
                  </a:moveTo>
                  <a:lnTo>
                    <a:pt x="298989" y="1399318"/>
                  </a:lnTo>
                  <a:lnTo>
                    <a:pt x="303276" y="1402652"/>
                  </a:lnTo>
                  <a:lnTo>
                    <a:pt x="317849" y="1383983"/>
                  </a:lnTo>
                  <a:cubicBezTo>
                    <a:pt x="316325" y="1382840"/>
                    <a:pt x="314896" y="1381697"/>
                    <a:pt x="313563" y="1380649"/>
                  </a:cubicBezTo>
                  <a:close/>
                  <a:moveTo>
                    <a:pt x="675037" y="1535621"/>
                  </a:moveTo>
                  <a:lnTo>
                    <a:pt x="671798" y="1558957"/>
                  </a:lnTo>
                  <a:lnTo>
                    <a:pt x="677132" y="1559719"/>
                  </a:lnTo>
                  <a:lnTo>
                    <a:pt x="680371" y="1536383"/>
                  </a:lnTo>
                  <a:cubicBezTo>
                    <a:pt x="678561" y="1536192"/>
                    <a:pt x="676847" y="1535906"/>
                    <a:pt x="675037" y="1535621"/>
                  </a:cubicBezTo>
                  <a:close/>
                  <a:moveTo>
                    <a:pt x="648843" y="1531430"/>
                  </a:moveTo>
                  <a:lnTo>
                    <a:pt x="644747" y="1554575"/>
                  </a:lnTo>
                  <a:lnTo>
                    <a:pt x="650081" y="1555528"/>
                  </a:lnTo>
                  <a:lnTo>
                    <a:pt x="654177" y="1532382"/>
                  </a:lnTo>
                  <a:cubicBezTo>
                    <a:pt x="652367" y="1532096"/>
                    <a:pt x="650653" y="1531715"/>
                    <a:pt x="648843" y="1531430"/>
                  </a:cubicBezTo>
                  <a:close/>
                  <a:moveTo>
                    <a:pt x="622839" y="1526286"/>
                  </a:moveTo>
                  <a:lnTo>
                    <a:pt x="617981" y="1549241"/>
                  </a:lnTo>
                  <a:lnTo>
                    <a:pt x="623221" y="1550384"/>
                  </a:lnTo>
                  <a:lnTo>
                    <a:pt x="628078" y="1527334"/>
                  </a:lnTo>
                  <a:cubicBezTo>
                    <a:pt x="626364" y="1527048"/>
                    <a:pt x="624554" y="1526667"/>
                    <a:pt x="622839" y="1526286"/>
                  </a:cubicBezTo>
                  <a:close/>
                  <a:moveTo>
                    <a:pt x="596932" y="1520285"/>
                  </a:moveTo>
                  <a:lnTo>
                    <a:pt x="591216" y="1543050"/>
                  </a:lnTo>
                  <a:lnTo>
                    <a:pt x="596455" y="1544384"/>
                  </a:lnTo>
                  <a:lnTo>
                    <a:pt x="602170" y="1521619"/>
                  </a:lnTo>
                  <a:cubicBezTo>
                    <a:pt x="600456" y="1521143"/>
                    <a:pt x="598741" y="1520762"/>
                    <a:pt x="596932" y="1520285"/>
                  </a:cubicBezTo>
                  <a:close/>
                  <a:moveTo>
                    <a:pt x="546068" y="1505522"/>
                  </a:moveTo>
                  <a:lnTo>
                    <a:pt x="538829" y="1527810"/>
                  </a:lnTo>
                  <a:lnTo>
                    <a:pt x="543973" y="1529429"/>
                  </a:lnTo>
                  <a:lnTo>
                    <a:pt x="551212" y="1507141"/>
                  </a:lnTo>
                  <a:cubicBezTo>
                    <a:pt x="549402" y="1506569"/>
                    <a:pt x="547782" y="1506093"/>
                    <a:pt x="546068" y="1505522"/>
                  </a:cubicBezTo>
                  <a:close/>
                  <a:moveTo>
                    <a:pt x="571405" y="1513332"/>
                  </a:moveTo>
                  <a:lnTo>
                    <a:pt x="564928" y="1535906"/>
                  </a:lnTo>
                  <a:lnTo>
                    <a:pt x="570071" y="1537430"/>
                  </a:lnTo>
                  <a:lnTo>
                    <a:pt x="576548" y="1514856"/>
                  </a:lnTo>
                  <a:cubicBezTo>
                    <a:pt x="574834" y="1514380"/>
                    <a:pt x="573119" y="1513808"/>
                    <a:pt x="571405" y="1513332"/>
                  </a:cubicBezTo>
                  <a:close/>
                  <a:moveTo>
                    <a:pt x="754284" y="1542764"/>
                  </a:moveTo>
                  <a:lnTo>
                    <a:pt x="753427" y="1566386"/>
                  </a:lnTo>
                  <a:lnTo>
                    <a:pt x="758857" y="1566577"/>
                  </a:lnTo>
                  <a:lnTo>
                    <a:pt x="759714" y="1542955"/>
                  </a:lnTo>
                  <a:cubicBezTo>
                    <a:pt x="757809" y="1542860"/>
                    <a:pt x="755999" y="1542860"/>
                    <a:pt x="754284" y="1542764"/>
                  </a:cubicBezTo>
                  <a:close/>
                  <a:moveTo>
                    <a:pt x="783431" y="1543336"/>
                  </a:moveTo>
                  <a:cubicBezTo>
                    <a:pt x="782574" y="1543336"/>
                    <a:pt x="781622" y="1543336"/>
                    <a:pt x="780764" y="1543336"/>
                  </a:cubicBezTo>
                  <a:lnTo>
                    <a:pt x="780764" y="1566958"/>
                  </a:lnTo>
                  <a:lnTo>
                    <a:pt x="786193" y="1566958"/>
                  </a:lnTo>
                  <a:lnTo>
                    <a:pt x="786193" y="1543336"/>
                  </a:lnTo>
                  <a:cubicBezTo>
                    <a:pt x="785240" y="1543336"/>
                    <a:pt x="784384" y="1543336"/>
                    <a:pt x="783431" y="1543336"/>
                  </a:cubicBezTo>
                  <a:close/>
                  <a:moveTo>
                    <a:pt x="701325" y="1538954"/>
                  </a:moveTo>
                  <a:lnTo>
                    <a:pt x="698849" y="1562386"/>
                  </a:lnTo>
                  <a:lnTo>
                    <a:pt x="704183" y="1562957"/>
                  </a:lnTo>
                  <a:lnTo>
                    <a:pt x="706659" y="1539526"/>
                  </a:lnTo>
                  <a:cubicBezTo>
                    <a:pt x="704945" y="1539335"/>
                    <a:pt x="703135" y="1539145"/>
                    <a:pt x="701325" y="1538954"/>
                  </a:cubicBezTo>
                  <a:close/>
                  <a:moveTo>
                    <a:pt x="727805" y="1541336"/>
                  </a:moveTo>
                  <a:lnTo>
                    <a:pt x="726186" y="1564862"/>
                  </a:lnTo>
                  <a:lnTo>
                    <a:pt x="731615" y="1565243"/>
                  </a:lnTo>
                  <a:lnTo>
                    <a:pt x="733234" y="1541717"/>
                  </a:lnTo>
                  <a:cubicBezTo>
                    <a:pt x="731329" y="1541526"/>
                    <a:pt x="729519" y="1541431"/>
                    <a:pt x="727805" y="1541336"/>
                  </a:cubicBezTo>
                  <a:close/>
                  <a:moveTo>
                    <a:pt x="447865" y="1465421"/>
                  </a:moveTo>
                  <a:lnTo>
                    <a:pt x="437578" y="1486567"/>
                  </a:lnTo>
                  <a:lnTo>
                    <a:pt x="442436" y="1488948"/>
                  </a:lnTo>
                  <a:lnTo>
                    <a:pt x="452723" y="1467803"/>
                  </a:lnTo>
                  <a:cubicBezTo>
                    <a:pt x="451104" y="1466945"/>
                    <a:pt x="449484" y="1466183"/>
                    <a:pt x="447865" y="1465421"/>
                  </a:cubicBezTo>
                  <a:close/>
                  <a:moveTo>
                    <a:pt x="378523" y="1426559"/>
                  </a:moveTo>
                  <a:lnTo>
                    <a:pt x="366046" y="1446562"/>
                  </a:lnTo>
                  <a:lnTo>
                    <a:pt x="370618" y="1449419"/>
                  </a:lnTo>
                  <a:lnTo>
                    <a:pt x="383095" y="1429417"/>
                  </a:lnTo>
                  <a:cubicBezTo>
                    <a:pt x="381476" y="1428464"/>
                    <a:pt x="379952" y="1427512"/>
                    <a:pt x="378523" y="1426559"/>
                  </a:cubicBezTo>
                  <a:close/>
                  <a:moveTo>
                    <a:pt x="356330" y="1411986"/>
                  </a:moveTo>
                  <a:lnTo>
                    <a:pt x="343185" y="1431512"/>
                  </a:lnTo>
                  <a:lnTo>
                    <a:pt x="347663" y="1434560"/>
                  </a:lnTo>
                  <a:lnTo>
                    <a:pt x="360806" y="1415034"/>
                  </a:lnTo>
                  <a:cubicBezTo>
                    <a:pt x="359283" y="1413986"/>
                    <a:pt x="357759" y="1412939"/>
                    <a:pt x="356330" y="1411986"/>
                  </a:cubicBezTo>
                  <a:close/>
                  <a:moveTo>
                    <a:pt x="401193" y="1440275"/>
                  </a:moveTo>
                  <a:lnTo>
                    <a:pt x="389381" y="1460659"/>
                  </a:lnTo>
                  <a:lnTo>
                    <a:pt x="394049" y="1463326"/>
                  </a:lnTo>
                  <a:lnTo>
                    <a:pt x="405860" y="1442942"/>
                  </a:lnTo>
                  <a:cubicBezTo>
                    <a:pt x="404240" y="1442085"/>
                    <a:pt x="402717" y="1441228"/>
                    <a:pt x="401193" y="1440275"/>
                  </a:cubicBezTo>
                  <a:close/>
                  <a:moveTo>
                    <a:pt x="334613" y="1396651"/>
                  </a:moveTo>
                  <a:lnTo>
                    <a:pt x="320707" y="1415701"/>
                  </a:lnTo>
                  <a:lnTo>
                    <a:pt x="325088" y="1418844"/>
                  </a:lnTo>
                  <a:lnTo>
                    <a:pt x="338994" y="1399794"/>
                  </a:lnTo>
                  <a:cubicBezTo>
                    <a:pt x="337565" y="1398746"/>
                    <a:pt x="336042" y="1397698"/>
                    <a:pt x="334613" y="1396651"/>
                  </a:cubicBezTo>
                  <a:close/>
                  <a:moveTo>
                    <a:pt x="807244" y="1542955"/>
                  </a:moveTo>
                  <a:lnTo>
                    <a:pt x="808101" y="1566577"/>
                  </a:lnTo>
                  <a:lnTo>
                    <a:pt x="813530" y="1566386"/>
                  </a:lnTo>
                  <a:lnTo>
                    <a:pt x="812673" y="1542764"/>
                  </a:lnTo>
                  <a:cubicBezTo>
                    <a:pt x="810863" y="1542860"/>
                    <a:pt x="809053" y="1542860"/>
                    <a:pt x="807244" y="1542955"/>
                  </a:cubicBezTo>
                  <a:close/>
                  <a:moveTo>
                    <a:pt x="292989" y="1363885"/>
                  </a:moveTo>
                  <a:lnTo>
                    <a:pt x="277844" y="1381982"/>
                  </a:lnTo>
                  <a:lnTo>
                    <a:pt x="281940" y="1385507"/>
                  </a:lnTo>
                  <a:lnTo>
                    <a:pt x="297180" y="1367409"/>
                  </a:lnTo>
                  <a:cubicBezTo>
                    <a:pt x="295751" y="1366171"/>
                    <a:pt x="294322" y="1365028"/>
                    <a:pt x="292989" y="1363885"/>
                  </a:cubicBezTo>
                  <a:close/>
                  <a:moveTo>
                    <a:pt x="471868" y="1476756"/>
                  </a:moveTo>
                  <a:lnTo>
                    <a:pt x="462343" y="1498187"/>
                  </a:lnTo>
                  <a:lnTo>
                    <a:pt x="467296" y="1500378"/>
                  </a:lnTo>
                  <a:lnTo>
                    <a:pt x="476821" y="1478947"/>
                  </a:lnTo>
                  <a:cubicBezTo>
                    <a:pt x="475202" y="1478185"/>
                    <a:pt x="473487" y="1477423"/>
                    <a:pt x="471868" y="1476756"/>
                  </a:cubicBezTo>
                  <a:close/>
                  <a:moveTo>
                    <a:pt x="496252" y="1487138"/>
                  </a:moveTo>
                  <a:lnTo>
                    <a:pt x="487489" y="1508855"/>
                  </a:lnTo>
                  <a:lnTo>
                    <a:pt x="492537" y="1510856"/>
                  </a:lnTo>
                  <a:lnTo>
                    <a:pt x="501300" y="1489043"/>
                  </a:lnTo>
                  <a:cubicBezTo>
                    <a:pt x="499586" y="1488567"/>
                    <a:pt x="497871" y="1487900"/>
                    <a:pt x="496252" y="1487138"/>
                  </a:cubicBezTo>
                  <a:close/>
                  <a:moveTo>
                    <a:pt x="521017" y="1496759"/>
                  </a:moveTo>
                  <a:lnTo>
                    <a:pt x="513016" y="1518761"/>
                  </a:lnTo>
                  <a:lnTo>
                    <a:pt x="518064" y="1520666"/>
                  </a:lnTo>
                  <a:lnTo>
                    <a:pt x="526066" y="1498568"/>
                  </a:lnTo>
                  <a:cubicBezTo>
                    <a:pt x="524351" y="1497997"/>
                    <a:pt x="522637" y="1497425"/>
                    <a:pt x="521017" y="1496759"/>
                  </a:cubicBezTo>
                  <a:close/>
                  <a:moveTo>
                    <a:pt x="424339" y="1453229"/>
                  </a:moveTo>
                  <a:lnTo>
                    <a:pt x="413289" y="1473994"/>
                  </a:lnTo>
                  <a:lnTo>
                    <a:pt x="418052" y="1476566"/>
                  </a:lnTo>
                  <a:lnTo>
                    <a:pt x="429101" y="1455801"/>
                  </a:lnTo>
                  <a:cubicBezTo>
                    <a:pt x="427481" y="1454944"/>
                    <a:pt x="425862" y="1454087"/>
                    <a:pt x="424339" y="14532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C1635476-266D-C940-BEFD-7BD3F28CC3E3}"/>
                </a:ext>
              </a:extLst>
            </p:cNvPr>
            <p:cNvSpPr/>
            <p:nvPr/>
          </p:nvSpPr>
          <p:spPr>
            <a:xfrm>
              <a:off x="9143516" y="2307337"/>
              <a:ext cx="2243326" cy="2243326"/>
            </a:xfrm>
            <a:custGeom>
              <a:avLst/>
              <a:gdLst>
                <a:gd name="connsiteX0" fmla="*/ 810006 w 1619250"/>
                <a:gd name="connsiteY0" fmla="*/ 1620012 h 1619250"/>
                <a:gd name="connsiteX1" fmla="*/ 237268 w 1619250"/>
                <a:gd name="connsiteY1" fmla="*/ 1382744 h 1619250"/>
                <a:gd name="connsiteX2" fmla="*/ 0 w 1619250"/>
                <a:gd name="connsiteY2" fmla="*/ 810006 h 1619250"/>
                <a:gd name="connsiteX3" fmla="*/ 237268 w 1619250"/>
                <a:gd name="connsiteY3" fmla="*/ 237268 h 1619250"/>
                <a:gd name="connsiteX4" fmla="*/ 810006 w 1619250"/>
                <a:gd name="connsiteY4" fmla="*/ 0 h 1619250"/>
                <a:gd name="connsiteX5" fmla="*/ 1382744 w 1619250"/>
                <a:gd name="connsiteY5" fmla="*/ 237268 h 1619250"/>
                <a:gd name="connsiteX6" fmla="*/ 1620012 w 1619250"/>
                <a:gd name="connsiteY6" fmla="*/ 810006 h 1619250"/>
                <a:gd name="connsiteX7" fmla="*/ 1382744 w 1619250"/>
                <a:gd name="connsiteY7" fmla="*/ 1382744 h 1619250"/>
                <a:gd name="connsiteX8" fmla="*/ 810006 w 1619250"/>
                <a:gd name="connsiteY8" fmla="*/ 1620012 h 1619250"/>
                <a:gd name="connsiteX9" fmla="*/ 810006 w 1619250"/>
                <a:gd name="connsiteY9" fmla="*/ 1620012 h 1619250"/>
                <a:gd name="connsiteX10" fmla="*/ 810006 w 1619250"/>
                <a:gd name="connsiteY10" fmla="*/ 7620 h 1619250"/>
                <a:gd name="connsiteX11" fmla="*/ 7525 w 1619250"/>
                <a:gd name="connsiteY11" fmla="*/ 810101 h 1619250"/>
                <a:gd name="connsiteX12" fmla="*/ 810006 w 1619250"/>
                <a:gd name="connsiteY12" fmla="*/ 1612583 h 1619250"/>
                <a:gd name="connsiteX13" fmla="*/ 1612488 w 1619250"/>
                <a:gd name="connsiteY13" fmla="*/ 810101 h 1619250"/>
                <a:gd name="connsiteX14" fmla="*/ 810006 w 1619250"/>
                <a:gd name="connsiteY14" fmla="*/ 7620 h 1619250"/>
                <a:gd name="connsiteX15" fmla="*/ 810006 w 1619250"/>
                <a:gd name="connsiteY15" fmla="*/ 7620 h 161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19250" h="1619250">
                  <a:moveTo>
                    <a:pt x="810006" y="1620012"/>
                  </a:moveTo>
                  <a:cubicBezTo>
                    <a:pt x="593598" y="1620012"/>
                    <a:pt x="390240" y="1535716"/>
                    <a:pt x="237268" y="1382744"/>
                  </a:cubicBezTo>
                  <a:cubicBezTo>
                    <a:pt x="84297" y="1229773"/>
                    <a:pt x="0" y="1026319"/>
                    <a:pt x="0" y="810006"/>
                  </a:cubicBezTo>
                  <a:cubicBezTo>
                    <a:pt x="0" y="593693"/>
                    <a:pt x="84297" y="390239"/>
                    <a:pt x="237268" y="237268"/>
                  </a:cubicBezTo>
                  <a:cubicBezTo>
                    <a:pt x="390240" y="84296"/>
                    <a:pt x="593693" y="0"/>
                    <a:pt x="810006" y="0"/>
                  </a:cubicBezTo>
                  <a:cubicBezTo>
                    <a:pt x="1026319" y="0"/>
                    <a:pt x="1229773" y="84296"/>
                    <a:pt x="1382744" y="237268"/>
                  </a:cubicBezTo>
                  <a:cubicBezTo>
                    <a:pt x="1535716" y="390239"/>
                    <a:pt x="1620012" y="593693"/>
                    <a:pt x="1620012" y="810006"/>
                  </a:cubicBezTo>
                  <a:cubicBezTo>
                    <a:pt x="1620012" y="1026319"/>
                    <a:pt x="1535716" y="1229773"/>
                    <a:pt x="1382744" y="1382744"/>
                  </a:cubicBezTo>
                  <a:cubicBezTo>
                    <a:pt x="1229773" y="1535811"/>
                    <a:pt x="1026414" y="1620012"/>
                    <a:pt x="810006" y="1620012"/>
                  </a:cubicBezTo>
                  <a:lnTo>
                    <a:pt x="810006" y="1620012"/>
                  </a:lnTo>
                  <a:close/>
                  <a:moveTo>
                    <a:pt x="810006" y="7620"/>
                  </a:moveTo>
                  <a:cubicBezTo>
                    <a:pt x="367475" y="7620"/>
                    <a:pt x="7525" y="367570"/>
                    <a:pt x="7525" y="810101"/>
                  </a:cubicBezTo>
                  <a:cubicBezTo>
                    <a:pt x="7525" y="1252633"/>
                    <a:pt x="367475" y="1612583"/>
                    <a:pt x="810006" y="1612583"/>
                  </a:cubicBezTo>
                  <a:cubicBezTo>
                    <a:pt x="1252538" y="1612583"/>
                    <a:pt x="1612488" y="1252633"/>
                    <a:pt x="1612488" y="810101"/>
                  </a:cubicBezTo>
                  <a:cubicBezTo>
                    <a:pt x="1612488" y="367570"/>
                    <a:pt x="1252538" y="7620"/>
                    <a:pt x="810006" y="7620"/>
                  </a:cubicBezTo>
                  <a:lnTo>
                    <a:pt x="810006" y="7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36DEE4CF-8B39-2D48-95CB-AD9C9106E81E}"/>
                </a:ext>
              </a:extLst>
            </p:cNvPr>
            <p:cNvSpPr/>
            <p:nvPr/>
          </p:nvSpPr>
          <p:spPr>
            <a:xfrm>
              <a:off x="9338554" y="2511477"/>
              <a:ext cx="1847445" cy="1834249"/>
            </a:xfrm>
            <a:custGeom>
              <a:avLst/>
              <a:gdLst>
                <a:gd name="connsiteX0" fmla="*/ 465105 w 1333500"/>
                <a:gd name="connsiteY0" fmla="*/ 48294 h 1323975"/>
                <a:gd name="connsiteX1" fmla="*/ 442055 w 1333500"/>
                <a:gd name="connsiteY1" fmla="*/ 21243 h 1323975"/>
                <a:gd name="connsiteX2" fmla="*/ 490918 w 1333500"/>
                <a:gd name="connsiteY2" fmla="*/ 6003 h 1323975"/>
                <a:gd name="connsiteX3" fmla="*/ 503682 w 1333500"/>
                <a:gd name="connsiteY3" fmla="*/ 20957 h 1323975"/>
                <a:gd name="connsiteX4" fmla="*/ 834580 w 1333500"/>
                <a:gd name="connsiteY4" fmla="*/ 21052 h 1323975"/>
                <a:gd name="connsiteX5" fmla="*/ 847344 w 1333500"/>
                <a:gd name="connsiteY5" fmla="*/ 6098 h 1323975"/>
                <a:gd name="connsiteX6" fmla="*/ 896302 w 1333500"/>
                <a:gd name="connsiteY6" fmla="*/ 21338 h 1323975"/>
                <a:gd name="connsiteX7" fmla="*/ 873157 w 1333500"/>
                <a:gd name="connsiteY7" fmla="*/ 48389 h 1323975"/>
                <a:gd name="connsiteX8" fmla="*/ 836676 w 1333500"/>
                <a:gd name="connsiteY8" fmla="*/ 37435 h 1323975"/>
                <a:gd name="connsiteX9" fmla="*/ 465105 w 1333500"/>
                <a:gd name="connsiteY9" fmla="*/ 48294 h 1323975"/>
                <a:gd name="connsiteX10" fmla="*/ 1243108 w 1333500"/>
                <a:gd name="connsiteY10" fmla="*/ 331377 h 1323975"/>
                <a:gd name="connsiteX11" fmla="*/ 1142333 w 1333500"/>
                <a:gd name="connsiteY11" fmla="*/ 198408 h 1323975"/>
                <a:gd name="connsiteX12" fmla="*/ 1148906 w 1333500"/>
                <a:gd name="connsiteY12" fmla="*/ 179929 h 1323975"/>
                <a:gd name="connsiteX13" fmla="*/ 1111282 w 1333500"/>
                <a:gd name="connsiteY13" fmla="*/ 145163 h 1323975"/>
                <a:gd name="connsiteX14" fmla="*/ 1099471 w 1333500"/>
                <a:gd name="connsiteY14" fmla="*/ 178596 h 1323975"/>
                <a:gd name="connsiteX15" fmla="*/ 1229868 w 1333500"/>
                <a:gd name="connsiteY15" fmla="*/ 339092 h 1323975"/>
                <a:gd name="connsiteX16" fmla="*/ 1303687 w 1333500"/>
                <a:gd name="connsiteY16" fmla="*/ 532259 h 1323975"/>
                <a:gd name="connsiteX17" fmla="*/ 1338548 w 1333500"/>
                <a:gd name="connsiteY17" fmla="*/ 538736 h 1323975"/>
                <a:gd name="connsiteX18" fmla="*/ 1327309 w 1333500"/>
                <a:gd name="connsiteY18" fmla="*/ 488730 h 1323975"/>
                <a:gd name="connsiteX19" fmla="*/ 1307973 w 1333500"/>
                <a:gd name="connsiteY19" fmla="*/ 485110 h 1323975"/>
                <a:gd name="connsiteX20" fmla="*/ 1243108 w 1333500"/>
                <a:gd name="connsiteY20" fmla="*/ 331377 h 1323975"/>
                <a:gd name="connsiteX21" fmla="*/ 1294447 w 1333500"/>
                <a:gd name="connsiteY21" fmla="*/ 830201 h 1323975"/>
                <a:gd name="connsiteX22" fmla="*/ 1099280 w 1333500"/>
                <a:gd name="connsiteY22" fmla="*/ 1146622 h 1323975"/>
                <a:gd name="connsiteX23" fmla="*/ 1111091 w 1333500"/>
                <a:gd name="connsiteY23" fmla="*/ 1180054 h 1323975"/>
                <a:gd name="connsiteX24" fmla="*/ 1148715 w 1333500"/>
                <a:gd name="connsiteY24" fmla="*/ 1145383 h 1323975"/>
                <a:gd name="connsiteX25" fmla="*/ 1142143 w 1333500"/>
                <a:gd name="connsiteY25" fmla="*/ 1126810 h 1323975"/>
                <a:gd name="connsiteX26" fmla="*/ 1307496 w 1333500"/>
                <a:gd name="connsiteY26" fmla="*/ 840202 h 1323975"/>
                <a:gd name="connsiteX27" fmla="*/ 1326832 w 1333500"/>
                <a:gd name="connsiteY27" fmla="*/ 836583 h 1323975"/>
                <a:gd name="connsiteX28" fmla="*/ 1338072 w 1333500"/>
                <a:gd name="connsiteY28" fmla="*/ 786577 h 1323975"/>
                <a:gd name="connsiteX29" fmla="*/ 1303020 w 1333500"/>
                <a:gd name="connsiteY29" fmla="*/ 793054 h 1323975"/>
                <a:gd name="connsiteX30" fmla="*/ 1294447 w 1333500"/>
                <a:gd name="connsiteY30" fmla="*/ 830201 h 1323975"/>
                <a:gd name="connsiteX31" fmla="*/ 501682 w 1333500"/>
                <a:gd name="connsiteY31" fmla="*/ 1287878 h 1323975"/>
                <a:gd name="connsiteX32" fmla="*/ 465201 w 1333500"/>
                <a:gd name="connsiteY32" fmla="*/ 1276924 h 1323975"/>
                <a:gd name="connsiteX33" fmla="*/ 442055 w 1333500"/>
                <a:gd name="connsiteY33" fmla="*/ 1303975 h 1323975"/>
                <a:gd name="connsiteX34" fmla="*/ 491014 w 1333500"/>
                <a:gd name="connsiteY34" fmla="*/ 1319215 h 1323975"/>
                <a:gd name="connsiteX35" fmla="*/ 503777 w 1333500"/>
                <a:gd name="connsiteY35" fmla="*/ 1304261 h 1323975"/>
                <a:gd name="connsiteX36" fmla="*/ 834676 w 1333500"/>
                <a:gd name="connsiteY36" fmla="*/ 1304451 h 1323975"/>
                <a:gd name="connsiteX37" fmla="*/ 847534 w 1333500"/>
                <a:gd name="connsiteY37" fmla="*/ 1319405 h 1323975"/>
                <a:gd name="connsiteX38" fmla="*/ 896398 w 1333500"/>
                <a:gd name="connsiteY38" fmla="*/ 1304165 h 1323975"/>
                <a:gd name="connsiteX39" fmla="*/ 873347 w 1333500"/>
                <a:gd name="connsiteY39" fmla="*/ 1277114 h 1323975"/>
                <a:gd name="connsiteX40" fmla="*/ 501682 w 1333500"/>
                <a:gd name="connsiteY40" fmla="*/ 1287878 h 1323975"/>
                <a:gd name="connsiteX41" fmla="*/ 44005 w 1333500"/>
                <a:gd name="connsiteY41" fmla="*/ 495207 h 1323975"/>
                <a:gd name="connsiteX42" fmla="*/ 239173 w 1333500"/>
                <a:gd name="connsiteY42" fmla="*/ 178786 h 1323975"/>
                <a:gd name="connsiteX43" fmla="*/ 227362 w 1333500"/>
                <a:gd name="connsiteY43" fmla="*/ 145258 h 1323975"/>
                <a:gd name="connsiteX44" fmla="*/ 189643 w 1333500"/>
                <a:gd name="connsiteY44" fmla="*/ 179929 h 1323975"/>
                <a:gd name="connsiteX45" fmla="*/ 196215 w 1333500"/>
                <a:gd name="connsiteY45" fmla="*/ 198503 h 1323975"/>
                <a:gd name="connsiteX46" fmla="*/ 30861 w 1333500"/>
                <a:gd name="connsiteY46" fmla="*/ 485110 h 1323975"/>
                <a:gd name="connsiteX47" fmla="*/ 11525 w 1333500"/>
                <a:gd name="connsiteY47" fmla="*/ 488730 h 1323975"/>
                <a:gd name="connsiteX48" fmla="*/ 285 w 1333500"/>
                <a:gd name="connsiteY48" fmla="*/ 538736 h 1323975"/>
                <a:gd name="connsiteX49" fmla="*/ 35242 w 1333500"/>
                <a:gd name="connsiteY49" fmla="*/ 532259 h 1323975"/>
                <a:gd name="connsiteX50" fmla="*/ 44005 w 1333500"/>
                <a:gd name="connsiteY50" fmla="*/ 495207 h 1323975"/>
                <a:gd name="connsiteX51" fmla="*/ 108680 w 1333500"/>
                <a:gd name="connsiteY51" fmla="*/ 986316 h 1323975"/>
                <a:gd name="connsiteX52" fmla="*/ 34861 w 1333500"/>
                <a:gd name="connsiteY52" fmla="*/ 793054 h 1323975"/>
                <a:gd name="connsiteX53" fmla="*/ 0 w 1333500"/>
                <a:gd name="connsiteY53" fmla="*/ 786577 h 1323975"/>
                <a:gd name="connsiteX54" fmla="*/ 11239 w 1333500"/>
                <a:gd name="connsiteY54" fmla="*/ 836583 h 1323975"/>
                <a:gd name="connsiteX55" fmla="*/ 30575 w 1333500"/>
                <a:gd name="connsiteY55" fmla="*/ 840202 h 1323975"/>
                <a:gd name="connsiteX56" fmla="*/ 95250 w 1333500"/>
                <a:gd name="connsiteY56" fmla="*/ 993936 h 1323975"/>
                <a:gd name="connsiteX57" fmla="*/ 196024 w 1333500"/>
                <a:gd name="connsiteY57" fmla="*/ 1126905 h 1323975"/>
                <a:gd name="connsiteX58" fmla="*/ 189452 w 1333500"/>
                <a:gd name="connsiteY58" fmla="*/ 1145383 h 1323975"/>
                <a:gd name="connsiteX59" fmla="*/ 227076 w 1333500"/>
                <a:gd name="connsiteY59" fmla="*/ 1180150 h 1323975"/>
                <a:gd name="connsiteX60" fmla="*/ 238887 w 1333500"/>
                <a:gd name="connsiteY60" fmla="*/ 1146812 h 1323975"/>
                <a:gd name="connsiteX61" fmla="*/ 108680 w 1333500"/>
                <a:gd name="connsiteY61" fmla="*/ 986316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333500" h="1323975">
                  <a:moveTo>
                    <a:pt x="465105" y="48294"/>
                  </a:moveTo>
                  <a:lnTo>
                    <a:pt x="442055" y="21243"/>
                  </a:lnTo>
                  <a:cubicBezTo>
                    <a:pt x="458248" y="15528"/>
                    <a:pt x="474536" y="10480"/>
                    <a:pt x="490918" y="6003"/>
                  </a:cubicBezTo>
                  <a:lnTo>
                    <a:pt x="503682" y="20957"/>
                  </a:lnTo>
                  <a:cubicBezTo>
                    <a:pt x="613696" y="-7523"/>
                    <a:pt x="727614" y="-6475"/>
                    <a:pt x="834580" y="21052"/>
                  </a:cubicBezTo>
                  <a:lnTo>
                    <a:pt x="847344" y="6098"/>
                  </a:lnTo>
                  <a:cubicBezTo>
                    <a:pt x="863822" y="10575"/>
                    <a:pt x="880205" y="15623"/>
                    <a:pt x="896302" y="21338"/>
                  </a:cubicBezTo>
                  <a:lnTo>
                    <a:pt x="873157" y="48389"/>
                  </a:lnTo>
                  <a:cubicBezTo>
                    <a:pt x="861155" y="44389"/>
                    <a:pt x="848963" y="40769"/>
                    <a:pt x="836676" y="37435"/>
                  </a:cubicBezTo>
                  <a:cubicBezTo>
                    <a:pt x="712565" y="4193"/>
                    <a:pt x="584359" y="8479"/>
                    <a:pt x="465105" y="48294"/>
                  </a:cubicBezTo>
                  <a:close/>
                  <a:moveTo>
                    <a:pt x="1243108" y="331377"/>
                  </a:moveTo>
                  <a:cubicBezTo>
                    <a:pt x="1214533" y="281847"/>
                    <a:pt x="1180529" y="237460"/>
                    <a:pt x="1142333" y="198408"/>
                  </a:cubicBezTo>
                  <a:lnTo>
                    <a:pt x="1148906" y="179929"/>
                  </a:lnTo>
                  <a:cubicBezTo>
                    <a:pt x="1136713" y="167833"/>
                    <a:pt x="1124236" y="156212"/>
                    <a:pt x="1111282" y="145163"/>
                  </a:cubicBezTo>
                  <a:lnTo>
                    <a:pt x="1099471" y="178596"/>
                  </a:lnTo>
                  <a:cubicBezTo>
                    <a:pt x="1150620" y="224125"/>
                    <a:pt x="1194721" y="278037"/>
                    <a:pt x="1229868" y="339092"/>
                  </a:cubicBezTo>
                  <a:cubicBezTo>
                    <a:pt x="1265111" y="400147"/>
                    <a:pt x="1289780" y="465203"/>
                    <a:pt x="1303687" y="532259"/>
                  </a:cubicBezTo>
                  <a:lnTo>
                    <a:pt x="1338548" y="538736"/>
                  </a:lnTo>
                  <a:cubicBezTo>
                    <a:pt x="1335500" y="521972"/>
                    <a:pt x="1331690" y="505303"/>
                    <a:pt x="1327309" y="488730"/>
                  </a:cubicBezTo>
                  <a:lnTo>
                    <a:pt x="1307973" y="485110"/>
                  </a:lnTo>
                  <a:cubicBezTo>
                    <a:pt x="1293114" y="432532"/>
                    <a:pt x="1271683" y="380907"/>
                    <a:pt x="1243108" y="331377"/>
                  </a:cubicBezTo>
                  <a:close/>
                  <a:moveTo>
                    <a:pt x="1294447" y="830201"/>
                  </a:moveTo>
                  <a:cubicBezTo>
                    <a:pt x="1261205" y="954407"/>
                    <a:pt x="1193387" y="1063373"/>
                    <a:pt x="1099280" y="1146622"/>
                  </a:cubicBezTo>
                  <a:lnTo>
                    <a:pt x="1111091" y="1180054"/>
                  </a:lnTo>
                  <a:cubicBezTo>
                    <a:pt x="1124140" y="1168910"/>
                    <a:pt x="1136713" y="1157290"/>
                    <a:pt x="1148715" y="1145383"/>
                  </a:cubicBezTo>
                  <a:lnTo>
                    <a:pt x="1142143" y="1126810"/>
                  </a:lnTo>
                  <a:cubicBezTo>
                    <a:pt x="1221771" y="1045752"/>
                    <a:pt x="1277874" y="946597"/>
                    <a:pt x="1307496" y="840202"/>
                  </a:cubicBezTo>
                  <a:lnTo>
                    <a:pt x="1326832" y="836583"/>
                  </a:lnTo>
                  <a:cubicBezTo>
                    <a:pt x="1331214" y="820009"/>
                    <a:pt x="1335024" y="803341"/>
                    <a:pt x="1338072" y="786577"/>
                  </a:cubicBezTo>
                  <a:lnTo>
                    <a:pt x="1303020" y="793054"/>
                  </a:lnTo>
                  <a:cubicBezTo>
                    <a:pt x="1300639" y="805627"/>
                    <a:pt x="1297781" y="817914"/>
                    <a:pt x="1294447" y="830201"/>
                  </a:cubicBezTo>
                  <a:close/>
                  <a:moveTo>
                    <a:pt x="501682" y="1287878"/>
                  </a:moveTo>
                  <a:cubicBezTo>
                    <a:pt x="489395" y="1284639"/>
                    <a:pt x="477202" y="1280924"/>
                    <a:pt x="465201" y="1276924"/>
                  </a:cubicBezTo>
                  <a:lnTo>
                    <a:pt x="442055" y="1303975"/>
                  </a:lnTo>
                  <a:cubicBezTo>
                    <a:pt x="458152" y="1309690"/>
                    <a:pt x="474536" y="1314738"/>
                    <a:pt x="491014" y="1319215"/>
                  </a:cubicBezTo>
                  <a:lnTo>
                    <a:pt x="503777" y="1304261"/>
                  </a:lnTo>
                  <a:cubicBezTo>
                    <a:pt x="610743" y="1331883"/>
                    <a:pt x="724567" y="1332836"/>
                    <a:pt x="834676" y="1304451"/>
                  </a:cubicBezTo>
                  <a:lnTo>
                    <a:pt x="847534" y="1319405"/>
                  </a:lnTo>
                  <a:cubicBezTo>
                    <a:pt x="863917" y="1314928"/>
                    <a:pt x="880205" y="1309880"/>
                    <a:pt x="896398" y="1304165"/>
                  </a:cubicBezTo>
                  <a:lnTo>
                    <a:pt x="873347" y="1277114"/>
                  </a:lnTo>
                  <a:cubicBezTo>
                    <a:pt x="754189" y="1317024"/>
                    <a:pt x="625887" y="1321215"/>
                    <a:pt x="501682" y="1287878"/>
                  </a:cubicBezTo>
                  <a:close/>
                  <a:moveTo>
                    <a:pt x="44005" y="495207"/>
                  </a:moveTo>
                  <a:cubicBezTo>
                    <a:pt x="77248" y="371001"/>
                    <a:pt x="145066" y="262035"/>
                    <a:pt x="239173" y="178786"/>
                  </a:cubicBezTo>
                  <a:lnTo>
                    <a:pt x="227362" y="145258"/>
                  </a:lnTo>
                  <a:cubicBezTo>
                    <a:pt x="214313" y="156403"/>
                    <a:pt x="201739" y="168023"/>
                    <a:pt x="189643" y="179929"/>
                  </a:cubicBezTo>
                  <a:lnTo>
                    <a:pt x="196215" y="198503"/>
                  </a:lnTo>
                  <a:cubicBezTo>
                    <a:pt x="116491" y="279561"/>
                    <a:pt x="60484" y="378716"/>
                    <a:pt x="30861" y="485110"/>
                  </a:cubicBezTo>
                  <a:lnTo>
                    <a:pt x="11525" y="488730"/>
                  </a:lnTo>
                  <a:cubicBezTo>
                    <a:pt x="7144" y="505208"/>
                    <a:pt x="3429" y="521877"/>
                    <a:pt x="285" y="538736"/>
                  </a:cubicBezTo>
                  <a:lnTo>
                    <a:pt x="35242" y="532259"/>
                  </a:lnTo>
                  <a:cubicBezTo>
                    <a:pt x="37814" y="519877"/>
                    <a:pt x="40767" y="507494"/>
                    <a:pt x="44005" y="495207"/>
                  </a:cubicBezTo>
                  <a:close/>
                  <a:moveTo>
                    <a:pt x="108680" y="986316"/>
                  </a:moveTo>
                  <a:cubicBezTo>
                    <a:pt x="73437" y="925261"/>
                    <a:pt x="48768" y="860110"/>
                    <a:pt x="34861" y="793054"/>
                  </a:cubicBezTo>
                  <a:lnTo>
                    <a:pt x="0" y="786577"/>
                  </a:lnTo>
                  <a:cubicBezTo>
                    <a:pt x="3143" y="803341"/>
                    <a:pt x="6858" y="819914"/>
                    <a:pt x="11239" y="836583"/>
                  </a:cubicBezTo>
                  <a:lnTo>
                    <a:pt x="30575" y="840202"/>
                  </a:lnTo>
                  <a:cubicBezTo>
                    <a:pt x="45244" y="892876"/>
                    <a:pt x="66675" y="944501"/>
                    <a:pt x="95250" y="993936"/>
                  </a:cubicBezTo>
                  <a:cubicBezTo>
                    <a:pt x="123825" y="1043466"/>
                    <a:pt x="157829" y="1087853"/>
                    <a:pt x="196024" y="1126905"/>
                  </a:cubicBezTo>
                  <a:lnTo>
                    <a:pt x="189452" y="1145383"/>
                  </a:lnTo>
                  <a:cubicBezTo>
                    <a:pt x="201644" y="1157480"/>
                    <a:pt x="214217" y="1169101"/>
                    <a:pt x="227076" y="1180150"/>
                  </a:cubicBezTo>
                  <a:lnTo>
                    <a:pt x="238887" y="1146812"/>
                  </a:lnTo>
                  <a:cubicBezTo>
                    <a:pt x="188023" y="1101283"/>
                    <a:pt x="143923" y="1047371"/>
                    <a:pt x="108680" y="986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729EB20A-529D-5A4C-9C75-54986D430A70}"/>
                </a:ext>
              </a:extLst>
            </p:cNvPr>
            <p:cNvSpPr/>
            <p:nvPr/>
          </p:nvSpPr>
          <p:spPr>
            <a:xfrm>
              <a:off x="9270726" y="2434678"/>
              <a:ext cx="1979405" cy="1979405"/>
            </a:xfrm>
            <a:custGeom>
              <a:avLst/>
              <a:gdLst>
                <a:gd name="connsiteX0" fmla="*/ 718185 w 1428750"/>
                <a:gd name="connsiteY0" fmla="*/ 0 h 1428750"/>
                <a:gd name="connsiteX1" fmla="*/ 0 w 1428750"/>
                <a:gd name="connsiteY1" fmla="*/ 718185 h 1428750"/>
                <a:gd name="connsiteX2" fmla="*/ 718185 w 1428750"/>
                <a:gd name="connsiteY2" fmla="*/ 1436370 h 1428750"/>
                <a:gd name="connsiteX3" fmla="*/ 1436370 w 1428750"/>
                <a:gd name="connsiteY3" fmla="*/ 718185 h 1428750"/>
                <a:gd name="connsiteX4" fmla="*/ 718185 w 1428750"/>
                <a:gd name="connsiteY4" fmla="*/ 0 h 1428750"/>
                <a:gd name="connsiteX5" fmla="*/ 1218343 w 1428750"/>
                <a:gd name="connsiteY5" fmla="*/ 1212914 h 1428750"/>
                <a:gd name="connsiteX6" fmla="*/ 1205008 w 1428750"/>
                <a:gd name="connsiteY6" fmla="*/ 1208151 h 1428750"/>
                <a:gd name="connsiteX7" fmla="*/ 899065 w 1428750"/>
                <a:gd name="connsiteY7" fmla="*/ 1384840 h 1428750"/>
                <a:gd name="connsiteX8" fmla="*/ 896493 w 1428750"/>
                <a:gd name="connsiteY8" fmla="*/ 1398842 h 1428750"/>
                <a:gd name="connsiteX9" fmla="*/ 718185 w 1428750"/>
                <a:gd name="connsiteY9" fmla="*/ 1421702 h 1428750"/>
                <a:gd name="connsiteX10" fmla="*/ 539877 w 1428750"/>
                <a:gd name="connsiteY10" fmla="*/ 1398842 h 1428750"/>
                <a:gd name="connsiteX11" fmla="*/ 537305 w 1428750"/>
                <a:gd name="connsiteY11" fmla="*/ 1384840 h 1428750"/>
                <a:gd name="connsiteX12" fmla="*/ 231457 w 1428750"/>
                <a:gd name="connsiteY12" fmla="*/ 1208056 h 1428750"/>
                <a:gd name="connsiteX13" fmla="*/ 218027 w 1428750"/>
                <a:gd name="connsiteY13" fmla="*/ 1212818 h 1428750"/>
                <a:gd name="connsiteX14" fmla="*/ 39529 w 1428750"/>
                <a:gd name="connsiteY14" fmla="*/ 904018 h 1428750"/>
                <a:gd name="connsiteX15" fmla="*/ 50292 w 1428750"/>
                <a:gd name="connsiteY15" fmla="*/ 894779 h 1428750"/>
                <a:gd name="connsiteX16" fmla="*/ 27432 w 1428750"/>
                <a:gd name="connsiteY16" fmla="*/ 718090 h 1428750"/>
                <a:gd name="connsiteX17" fmla="*/ 50292 w 1428750"/>
                <a:gd name="connsiteY17" fmla="*/ 541401 h 1428750"/>
                <a:gd name="connsiteX18" fmla="*/ 39529 w 1428750"/>
                <a:gd name="connsiteY18" fmla="*/ 532162 h 1428750"/>
                <a:gd name="connsiteX19" fmla="*/ 218027 w 1428750"/>
                <a:gd name="connsiteY19" fmla="*/ 223361 h 1428750"/>
                <a:gd name="connsiteX20" fmla="*/ 231457 w 1428750"/>
                <a:gd name="connsiteY20" fmla="*/ 228124 h 1428750"/>
                <a:gd name="connsiteX21" fmla="*/ 537305 w 1428750"/>
                <a:gd name="connsiteY21" fmla="*/ 51340 h 1428750"/>
                <a:gd name="connsiteX22" fmla="*/ 539877 w 1428750"/>
                <a:gd name="connsiteY22" fmla="*/ 37338 h 1428750"/>
                <a:gd name="connsiteX23" fmla="*/ 718185 w 1428750"/>
                <a:gd name="connsiteY23" fmla="*/ 14478 h 1428750"/>
                <a:gd name="connsiteX24" fmla="*/ 896493 w 1428750"/>
                <a:gd name="connsiteY24" fmla="*/ 37338 h 1428750"/>
                <a:gd name="connsiteX25" fmla="*/ 899065 w 1428750"/>
                <a:gd name="connsiteY25" fmla="*/ 51340 h 1428750"/>
                <a:gd name="connsiteX26" fmla="*/ 1205008 w 1428750"/>
                <a:gd name="connsiteY26" fmla="*/ 228124 h 1428750"/>
                <a:gd name="connsiteX27" fmla="*/ 1218343 w 1428750"/>
                <a:gd name="connsiteY27" fmla="*/ 223361 h 1428750"/>
                <a:gd name="connsiteX28" fmla="*/ 1396842 w 1428750"/>
                <a:gd name="connsiteY28" fmla="*/ 532162 h 1428750"/>
                <a:gd name="connsiteX29" fmla="*/ 1386078 w 1428750"/>
                <a:gd name="connsiteY29" fmla="*/ 541306 h 1428750"/>
                <a:gd name="connsiteX30" fmla="*/ 1408938 w 1428750"/>
                <a:gd name="connsiteY30" fmla="*/ 717995 h 1428750"/>
                <a:gd name="connsiteX31" fmla="*/ 1386078 w 1428750"/>
                <a:gd name="connsiteY31" fmla="*/ 894683 h 1428750"/>
                <a:gd name="connsiteX32" fmla="*/ 1396842 w 1428750"/>
                <a:gd name="connsiteY32" fmla="*/ 903923 h 1428750"/>
                <a:gd name="connsiteX33" fmla="*/ 1218343 w 1428750"/>
                <a:gd name="connsiteY33" fmla="*/ 121291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428750" h="1428750">
                  <a:moveTo>
                    <a:pt x="718185" y="0"/>
                  </a:moveTo>
                  <a:cubicBezTo>
                    <a:pt x="321564" y="0"/>
                    <a:pt x="0" y="321564"/>
                    <a:pt x="0" y="718185"/>
                  </a:cubicBezTo>
                  <a:cubicBezTo>
                    <a:pt x="0" y="1114806"/>
                    <a:pt x="321564" y="1436370"/>
                    <a:pt x="718185" y="1436370"/>
                  </a:cubicBezTo>
                  <a:cubicBezTo>
                    <a:pt x="1114806" y="1436370"/>
                    <a:pt x="1436370" y="1114806"/>
                    <a:pt x="1436370" y="718185"/>
                  </a:cubicBezTo>
                  <a:cubicBezTo>
                    <a:pt x="1436370" y="321469"/>
                    <a:pt x="1114806" y="0"/>
                    <a:pt x="718185" y="0"/>
                  </a:cubicBezTo>
                  <a:close/>
                  <a:moveTo>
                    <a:pt x="1218343" y="1212914"/>
                  </a:moveTo>
                  <a:lnTo>
                    <a:pt x="1205008" y="1208151"/>
                  </a:lnTo>
                  <a:cubicBezTo>
                    <a:pt x="1121283" y="1291304"/>
                    <a:pt x="1016413" y="1353122"/>
                    <a:pt x="899065" y="1384840"/>
                  </a:cubicBezTo>
                  <a:lnTo>
                    <a:pt x="896493" y="1398842"/>
                  </a:lnTo>
                  <a:cubicBezTo>
                    <a:pt x="839534" y="1413701"/>
                    <a:pt x="779812" y="1421702"/>
                    <a:pt x="718185" y="1421702"/>
                  </a:cubicBezTo>
                  <a:cubicBezTo>
                    <a:pt x="656558" y="1421702"/>
                    <a:pt x="596836" y="1413796"/>
                    <a:pt x="539877" y="1398842"/>
                  </a:cubicBezTo>
                  <a:lnTo>
                    <a:pt x="537305" y="1384840"/>
                  </a:lnTo>
                  <a:cubicBezTo>
                    <a:pt x="420052" y="1353122"/>
                    <a:pt x="315182" y="1291304"/>
                    <a:pt x="231457" y="1208056"/>
                  </a:cubicBezTo>
                  <a:lnTo>
                    <a:pt x="218027" y="1212818"/>
                  </a:lnTo>
                  <a:cubicBezTo>
                    <a:pt x="134302" y="1128141"/>
                    <a:pt x="71914" y="1022318"/>
                    <a:pt x="39529" y="904018"/>
                  </a:cubicBezTo>
                  <a:lnTo>
                    <a:pt x="50292" y="894779"/>
                  </a:lnTo>
                  <a:cubicBezTo>
                    <a:pt x="35433" y="838391"/>
                    <a:pt x="27432" y="779145"/>
                    <a:pt x="27432" y="718090"/>
                  </a:cubicBezTo>
                  <a:cubicBezTo>
                    <a:pt x="27432" y="657035"/>
                    <a:pt x="35433" y="597789"/>
                    <a:pt x="50292" y="541401"/>
                  </a:cubicBezTo>
                  <a:lnTo>
                    <a:pt x="39529" y="532162"/>
                  </a:lnTo>
                  <a:cubicBezTo>
                    <a:pt x="71818" y="413861"/>
                    <a:pt x="134207" y="308039"/>
                    <a:pt x="218027" y="223361"/>
                  </a:cubicBezTo>
                  <a:lnTo>
                    <a:pt x="231457" y="228124"/>
                  </a:lnTo>
                  <a:cubicBezTo>
                    <a:pt x="315182" y="144971"/>
                    <a:pt x="420052" y="83153"/>
                    <a:pt x="537305" y="51340"/>
                  </a:cubicBezTo>
                  <a:lnTo>
                    <a:pt x="539877" y="37338"/>
                  </a:lnTo>
                  <a:cubicBezTo>
                    <a:pt x="596836" y="22479"/>
                    <a:pt x="656558" y="14478"/>
                    <a:pt x="718185" y="14478"/>
                  </a:cubicBezTo>
                  <a:cubicBezTo>
                    <a:pt x="779812" y="14478"/>
                    <a:pt x="839534" y="22384"/>
                    <a:pt x="896493" y="37338"/>
                  </a:cubicBezTo>
                  <a:lnTo>
                    <a:pt x="899065" y="51340"/>
                  </a:lnTo>
                  <a:cubicBezTo>
                    <a:pt x="1016318" y="83058"/>
                    <a:pt x="1121283" y="144875"/>
                    <a:pt x="1205008" y="228124"/>
                  </a:cubicBezTo>
                  <a:lnTo>
                    <a:pt x="1218343" y="223361"/>
                  </a:lnTo>
                  <a:cubicBezTo>
                    <a:pt x="1302068" y="308039"/>
                    <a:pt x="1364456" y="413861"/>
                    <a:pt x="1396842" y="532162"/>
                  </a:cubicBezTo>
                  <a:lnTo>
                    <a:pt x="1386078" y="541306"/>
                  </a:lnTo>
                  <a:cubicBezTo>
                    <a:pt x="1400937" y="597694"/>
                    <a:pt x="1408938" y="656939"/>
                    <a:pt x="1408938" y="717995"/>
                  </a:cubicBezTo>
                  <a:cubicBezTo>
                    <a:pt x="1408938" y="779050"/>
                    <a:pt x="1400937" y="838295"/>
                    <a:pt x="1386078" y="894683"/>
                  </a:cubicBezTo>
                  <a:lnTo>
                    <a:pt x="1396842" y="903923"/>
                  </a:lnTo>
                  <a:cubicBezTo>
                    <a:pt x="1364456" y="1022318"/>
                    <a:pt x="1302068" y="1128141"/>
                    <a:pt x="1218343" y="12129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DD8CEE2C-0D83-9C4A-A285-C0D3E21F943A}"/>
              </a:ext>
            </a:extLst>
          </p:cNvPr>
          <p:cNvGrpSpPr/>
          <p:nvPr/>
        </p:nvGrpSpPr>
        <p:grpSpPr>
          <a:xfrm>
            <a:off x="6373281" y="2332735"/>
            <a:ext cx="2243326" cy="2243326"/>
            <a:chOff x="9143516" y="2307337"/>
            <a:chExt cx="2243326" cy="2243326"/>
          </a:xfrm>
          <a:gradFill>
            <a:gsLst>
              <a:gs pos="0">
                <a:srgbClr val="00B0F0">
                  <a:alpha val="0"/>
                </a:srgbClr>
              </a:gs>
              <a:gs pos="63000">
                <a:srgbClr val="00B0F0"/>
              </a:gs>
              <a:gs pos="100000">
                <a:srgbClr val="21C5FF">
                  <a:alpha val="20784"/>
                </a:srgbClr>
              </a:gs>
            </a:gsLst>
            <a:path path="shape">
              <a:fillToRect l="50000" t="50000" r="50000" b="50000"/>
            </a:path>
          </a:gradFill>
        </p:grpSpPr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3AE8B766-D49A-4A41-A45B-3EF46B316F59}"/>
                </a:ext>
              </a:extLst>
            </p:cNvPr>
            <p:cNvSpPr/>
            <p:nvPr/>
          </p:nvSpPr>
          <p:spPr>
            <a:xfrm>
              <a:off x="9180333" y="2344154"/>
              <a:ext cx="2164150" cy="2164150"/>
            </a:xfrm>
            <a:custGeom>
              <a:avLst/>
              <a:gdLst>
                <a:gd name="connsiteX0" fmla="*/ 356235 w 1562100"/>
                <a:gd name="connsiteY0" fmla="*/ 155067 h 1562100"/>
                <a:gd name="connsiteX1" fmla="*/ 343090 w 1562100"/>
                <a:gd name="connsiteY1" fmla="*/ 135541 h 1562100"/>
                <a:gd name="connsiteX2" fmla="*/ 347567 w 1562100"/>
                <a:gd name="connsiteY2" fmla="*/ 132493 h 1562100"/>
                <a:gd name="connsiteX3" fmla="*/ 360712 w 1562100"/>
                <a:gd name="connsiteY3" fmla="*/ 152019 h 1562100"/>
                <a:gd name="connsiteX4" fmla="*/ 356235 w 1562100"/>
                <a:gd name="connsiteY4" fmla="*/ 155067 h 1562100"/>
                <a:gd name="connsiteX5" fmla="*/ 476821 w 1562100"/>
                <a:gd name="connsiteY5" fmla="*/ 88106 h 1562100"/>
                <a:gd name="connsiteX6" fmla="*/ 467296 w 1562100"/>
                <a:gd name="connsiteY6" fmla="*/ 66675 h 1562100"/>
                <a:gd name="connsiteX7" fmla="*/ 462343 w 1562100"/>
                <a:gd name="connsiteY7" fmla="*/ 68866 h 1562100"/>
                <a:gd name="connsiteX8" fmla="*/ 471868 w 1562100"/>
                <a:gd name="connsiteY8" fmla="*/ 90297 h 1562100"/>
                <a:gd name="connsiteX9" fmla="*/ 476821 w 1562100"/>
                <a:gd name="connsiteY9" fmla="*/ 88106 h 1562100"/>
                <a:gd name="connsiteX10" fmla="*/ 383000 w 1562100"/>
                <a:gd name="connsiteY10" fmla="*/ 137636 h 1562100"/>
                <a:gd name="connsiteX11" fmla="*/ 370522 w 1562100"/>
                <a:gd name="connsiteY11" fmla="*/ 117634 h 1562100"/>
                <a:gd name="connsiteX12" fmla="*/ 365950 w 1562100"/>
                <a:gd name="connsiteY12" fmla="*/ 120491 h 1562100"/>
                <a:gd name="connsiteX13" fmla="*/ 378428 w 1562100"/>
                <a:gd name="connsiteY13" fmla="*/ 140494 h 1562100"/>
                <a:gd name="connsiteX14" fmla="*/ 383000 w 1562100"/>
                <a:gd name="connsiteY14" fmla="*/ 137636 h 1562100"/>
                <a:gd name="connsiteX15" fmla="*/ 452723 w 1562100"/>
                <a:gd name="connsiteY15" fmla="*/ 99251 h 1562100"/>
                <a:gd name="connsiteX16" fmla="*/ 442436 w 1562100"/>
                <a:gd name="connsiteY16" fmla="*/ 78105 h 1562100"/>
                <a:gd name="connsiteX17" fmla="*/ 437578 w 1562100"/>
                <a:gd name="connsiteY17" fmla="*/ 80486 h 1562100"/>
                <a:gd name="connsiteX18" fmla="*/ 447865 w 1562100"/>
                <a:gd name="connsiteY18" fmla="*/ 101632 h 1562100"/>
                <a:gd name="connsiteX19" fmla="*/ 452723 w 1562100"/>
                <a:gd name="connsiteY19" fmla="*/ 99251 h 1562100"/>
                <a:gd name="connsiteX20" fmla="*/ 429006 w 1562100"/>
                <a:gd name="connsiteY20" fmla="*/ 111157 h 1562100"/>
                <a:gd name="connsiteX21" fmla="*/ 417956 w 1562100"/>
                <a:gd name="connsiteY21" fmla="*/ 90392 h 1562100"/>
                <a:gd name="connsiteX22" fmla="*/ 413194 w 1562100"/>
                <a:gd name="connsiteY22" fmla="*/ 92964 h 1562100"/>
                <a:gd name="connsiteX23" fmla="*/ 424243 w 1562100"/>
                <a:gd name="connsiteY23" fmla="*/ 113729 h 1562100"/>
                <a:gd name="connsiteX24" fmla="*/ 429006 w 1562100"/>
                <a:gd name="connsiteY24" fmla="*/ 111157 h 1562100"/>
                <a:gd name="connsiteX25" fmla="*/ 405765 w 1562100"/>
                <a:gd name="connsiteY25" fmla="*/ 124016 h 1562100"/>
                <a:gd name="connsiteX26" fmla="*/ 394049 w 1562100"/>
                <a:gd name="connsiteY26" fmla="*/ 103632 h 1562100"/>
                <a:gd name="connsiteX27" fmla="*/ 389381 w 1562100"/>
                <a:gd name="connsiteY27" fmla="*/ 106299 h 1562100"/>
                <a:gd name="connsiteX28" fmla="*/ 401098 w 1562100"/>
                <a:gd name="connsiteY28" fmla="*/ 126683 h 1562100"/>
                <a:gd name="connsiteX29" fmla="*/ 405765 w 1562100"/>
                <a:gd name="connsiteY29" fmla="*/ 124016 h 1562100"/>
                <a:gd name="connsiteX30" fmla="*/ 257556 w 1562100"/>
                <a:gd name="connsiteY30" fmla="*/ 235077 h 1562100"/>
                <a:gd name="connsiteX31" fmla="*/ 241078 w 1562100"/>
                <a:gd name="connsiteY31" fmla="*/ 218027 h 1562100"/>
                <a:gd name="connsiteX32" fmla="*/ 237172 w 1562100"/>
                <a:gd name="connsiteY32" fmla="*/ 221742 h 1562100"/>
                <a:gd name="connsiteX33" fmla="*/ 253555 w 1562100"/>
                <a:gd name="connsiteY33" fmla="*/ 238792 h 1562100"/>
                <a:gd name="connsiteX34" fmla="*/ 257556 w 1562100"/>
                <a:gd name="connsiteY34" fmla="*/ 235077 h 1562100"/>
                <a:gd name="connsiteX35" fmla="*/ 338994 w 1562100"/>
                <a:gd name="connsiteY35" fmla="*/ 167164 h 1562100"/>
                <a:gd name="connsiteX36" fmla="*/ 325088 w 1562100"/>
                <a:gd name="connsiteY36" fmla="*/ 148114 h 1562100"/>
                <a:gd name="connsiteX37" fmla="*/ 320707 w 1562100"/>
                <a:gd name="connsiteY37" fmla="*/ 151257 h 1562100"/>
                <a:gd name="connsiteX38" fmla="*/ 334613 w 1562100"/>
                <a:gd name="connsiteY38" fmla="*/ 170307 h 1562100"/>
                <a:gd name="connsiteX39" fmla="*/ 338994 w 1562100"/>
                <a:gd name="connsiteY39" fmla="*/ 167164 h 1562100"/>
                <a:gd name="connsiteX40" fmla="*/ 276987 w 1562100"/>
                <a:gd name="connsiteY40" fmla="*/ 216980 h 1562100"/>
                <a:gd name="connsiteX41" fmla="*/ 261175 w 1562100"/>
                <a:gd name="connsiteY41" fmla="*/ 199454 h 1562100"/>
                <a:gd name="connsiteX42" fmla="*/ 257175 w 1562100"/>
                <a:gd name="connsiteY42" fmla="*/ 203073 h 1562100"/>
                <a:gd name="connsiteX43" fmla="*/ 272986 w 1562100"/>
                <a:gd name="connsiteY43" fmla="*/ 220599 h 1562100"/>
                <a:gd name="connsiteX44" fmla="*/ 276987 w 1562100"/>
                <a:gd name="connsiteY44" fmla="*/ 216980 h 1562100"/>
                <a:gd name="connsiteX45" fmla="*/ 317754 w 1562100"/>
                <a:gd name="connsiteY45" fmla="*/ 183071 h 1562100"/>
                <a:gd name="connsiteX46" fmla="*/ 303180 w 1562100"/>
                <a:gd name="connsiteY46" fmla="*/ 164497 h 1562100"/>
                <a:gd name="connsiteX47" fmla="*/ 298894 w 1562100"/>
                <a:gd name="connsiteY47" fmla="*/ 167831 h 1562100"/>
                <a:gd name="connsiteX48" fmla="*/ 313468 w 1562100"/>
                <a:gd name="connsiteY48" fmla="*/ 186404 h 1562100"/>
                <a:gd name="connsiteX49" fmla="*/ 317754 w 1562100"/>
                <a:gd name="connsiteY49" fmla="*/ 183071 h 1562100"/>
                <a:gd name="connsiteX50" fmla="*/ 297084 w 1562100"/>
                <a:gd name="connsiteY50" fmla="*/ 199739 h 1562100"/>
                <a:gd name="connsiteX51" fmla="*/ 281940 w 1562100"/>
                <a:gd name="connsiteY51" fmla="*/ 181642 h 1562100"/>
                <a:gd name="connsiteX52" fmla="*/ 277844 w 1562100"/>
                <a:gd name="connsiteY52" fmla="*/ 185071 h 1562100"/>
                <a:gd name="connsiteX53" fmla="*/ 292989 w 1562100"/>
                <a:gd name="connsiteY53" fmla="*/ 203168 h 1562100"/>
                <a:gd name="connsiteX54" fmla="*/ 297084 w 1562100"/>
                <a:gd name="connsiteY54" fmla="*/ 199739 h 1562100"/>
                <a:gd name="connsiteX55" fmla="*/ 576548 w 1562100"/>
                <a:gd name="connsiteY55" fmla="*/ 52197 h 1562100"/>
                <a:gd name="connsiteX56" fmla="*/ 570071 w 1562100"/>
                <a:gd name="connsiteY56" fmla="*/ 29623 h 1562100"/>
                <a:gd name="connsiteX57" fmla="*/ 564928 w 1562100"/>
                <a:gd name="connsiteY57" fmla="*/ 31147 h 1562100"/>
                <a:gd name="connsiteX58" fmla="*/ 571405 w 1562100"/>
                <a:gd name="connsiteY58" fmla="*/ 53721 h 1562100"/>
                <a:gd name="connsiteX59" fmla="*/ 576548 w 1562100"/>
                <a:gd name="connsiteY59" fmla="*/ 52197 h 1562100"/>
                <a:gd name="connsiteX60" fmla="*/ 501205 w 1562100"/>
                <a:gd name="connsiteY60" fmla="*/ 77819 h 1562100"/>
                <a:gd name="connsiteX61" fmla="*/ 492442 w 1562100"/>
                <a:gd name="connsiteY61" fmla="*/ 56102 h 1562100"/>
                <a:gd name="connsiteX62" fmla="*/ 487489 w 1562100"/>
                <a:gd name="connsiteY62" fmla="*/ 58102 h 1562100"/>
                <a:gd name="connsiteX63" fmla="*/ 496252 w 1562100"/>
                <a:gd name="connsiteY63" fmla="*/ 79820 h 1562100"/>
                <a:gd name="connsiteX64" fmla="*/ 501205 w 1562100"/>
                <a:gd name="connsiteY64" fmla="*/ 77819 h 1562100"/>
                <a:gd name="connsiteX65" fmla="*/ 680371 w 1562100"/>
                <a:gd name="connsiteY65" fmla="*/ 30575 h 1562100"/>
                <a:gd name="connsiteX66" fmla="*/ 677132 w 1562100"/>
                <a:gd name="connsiteY66" fmla="*/ 7239 h 1562100"/>
                <a:gd name="connsiteX67" fmla="*/ 671798 w 1562100"/>
                <a:gd name="connsiteY67" fmla="*/ 8001 h 1562100"/>
                <a:gd name="connsiteX68" fmla="*/ 675037 w 1562100"/>
                <a:gd name="connsiteY68" fmla="*/ 31337 h 1562100"/>
                <a:gd name="connsiteX69" fmla="*/ 680371 w 1562100"/>
                <a:gd name="connsiteY69" fmla="*/ 30575 h 1562100"/>
                <a:gd name="connsiteX70" fmla="*/ 654177 w 1562100"/>
                <a:gd name="connsiteY70" fmla="*/ 34671 h 1562100"/>
                <a:gd name="connsiteX71" fmla="*/ 650081 w 1562100"/>
                <a:gd name="connsiteY71" fmla="*/ 11430 h 1562100"/>
                <a:gd name="connsiteX72" fmla="*/ 644747 w 1562100"/>
                <a:gd name="connsiteY72" fmla="*/ 12383 h 1562100"/>
                <a:gd name="connsiteX73" fmla="*/ 648843 w 1562100"/>
                <a:gd name="connsiteY73" fmla="*/ 35528 h 1562100"/>
                <a:gd name="connsiteX74" fmla="*/ 654177 w 1562100"/>
                <a:gd name="connsiteY74" fmla="*/ 34671 h 1562100"/>
                <a:gd name="connsiteX75" fmla="*/ 733139 w 1562100"/>
                <a:gd name="connsiteY75" fmla="*/ 25337 h 1562100"/>
                <a:gd name="connsiteX76" fmla="*/ 731520 w 1562100"/>
                <a:gd name="connsiteY76" fmla="*/ 1810 h 1562100"/>
                <a:gd name="connsiteX77" fmla="*/ 726091 w 1562100"/>
                <a:gd name="connsiteY77" fmla="*/ 2191 h 1562100"/>
                <a:gd name="connsiteX78" fmla="*/ 727710 w 1562100"/>
                <a:gd name="connsiteY78" fmla="*/ 25718 h 1562100"/>
                <a:gd name="connsiteX79" fmla="*/ 733139 w 1562100"/>
                <a:gd name="connsiteY79" fmla="*/ 25337 h 1562100"/>
                <a:gd name="connsiteX80" fmla="*/ 706755 w 1562100"/>
                <a:gd name="connsiteY80" fmla="*/ 27527 h 1562100"/>
                <a:gd name="connsiteX81" fmla="*/ 704278 w 1562100"/>
                <a:gd name="connsiteY81" fmla="*/ 4096 h 1562100"/>
                <a:gd name="connsiteX82" fmla="*/ 698944 w 1562100"/>
                <a:gd name="connsiteY82" fmla="*/ 4667 h 1562100"/>
                <a:gd name="connsiteX83" fmla="*/ 701421 w 1562100"/>
                <a:gd name="connsiteY83" fmla="*/ 28099 h 1562100"/>
                <a:gd name="connsiteX84" fmla="*/ 706755 w 1562100"/>
                <a:gd name="connsiteY84" fmla="*/ 27527 h 1562100"/>
                <a:gd name="connsiteX85" fmla="*/ 628078 w 1562100"/>
                <a:gd name="connsiteY85" fmla="*/ 39529 h 1562100"/>
                <a:gd name="connsiteX86" fmla="*/ 623221 w 1562100"/>
                <a:gd name="connsiteY86" fmla="*/ 16574 h 1562100"/>
                <a:gd name="connsiteX87" fmla="*/ 617887 w 1562100"/>
                <a:gd name="connsiteY87" fmla="*/ 17716 h 1562100"/>
                <a:gd name="connsiteX88" fmla="*/ 622744 w 1562100"/>
                <a:gd name="connsiteY88" fmla="*/ 40672 h 1562100"/>
                <a:gd name="connsiteX89" fmla="*/ 628078 w 1562100"/>
                <a:gd name="connsiteY89" fmla="*/ 39529 h 1562100"/>
                <a:gd name="connsiteX90" fmla="*/ 759619 w 1562100"/>
                <a:gd name="connsiteY90" fmla="*/ 24003 h 1562100"/>
                <a:gd name="connsiteX91" fmla="*/ 758761 w 1562100"/>
                <a:gd name="connsiteY91" fmla="*/ 381 h 1562100"/>
                <a:gd name="connsiteX92" fmla="*/ 753332 w 1562100"/>
                <a:gd name="connsiteY92" fmla="*/ 571 h 1562100"/>
                <a:gd name="connsiteX93" fmla="*/ 754189 w 1562100"/>
                <a:gd name="connsiteY93" fmla="*/ 24194 h 1562100"/>
                <a:gd name="connsiteX94" fmla="*/ 759619 w 1562100"/>
                <a:gd name="connsiteY94" fmla="*/ 24003 h 1562100"/>
                <a:gd name="connsiteX95" fmla="*/ 526066 w 1562100"/>
                <a:gd name="connsiteY95" fmla="*/ 68390 h 1562100"/>
                <a:gd name="connsiteX96" fmla="*/ 518064 w 1562100"/>
                <a:gd name="connsiteY96" fmla="*/ 46387 h 1562100"/>
                <a:gd name="connsiteX97" fmla="*/ 513016 w 1562100"/>
                <a:gd name="connsiteY97" fmla="*/ 48197 h 1562100"/>
                <a:gd name="connsiteX98" fmla="*/ 521017 w 1562100"/>
                <a:gd name="connsiteY98" fmla="*/ 70199 h 1562100"/>
                <a:gd name="connsiteX99" fmla="*/ 526066 w 1562100"/>
                <a:gd name="connsiteY99" fmla="*/ 68390 h 1562100"/>
                <a:gd name="connsiteX100" fmla="*/ 551116 w 1562100"/>
                <a:gd name="connsiteY100" fmla="*/ 59817 h 1562100"/>
                <a:gd name="connsiteX101" fmla="*/ 543877 w 1562100"/>
                <a:gd name="connsiteY101" fmla="*/ 37529 h 1562100"/>
                <a:gd name="connsiteX102" fmla="*/ 538734 w 1562100"/>
                <a:gd name="connsiteY102" fmla="*/ 39148 h 1562100"/>
                <a:gd name="connsiteX103" fmla="*/ 545973 w 1562100"/>
                <a:gd name="connsiteY103" fmla="*/ 61436 h 1562100"/>
                <a:gd name="connsiteX104" fmla="*/ 551116 w 1562100"/>
                <a:gd name="connsiteY104" fmla="*/ 59817 h 1562100"/>
                <a:gd name="connsiteX105" fmla="*/ 238696 w 1562100"/>
                <a:gd name="connsiteY105" fmla="*/ 253746 h 1562100"/>
                <a:gd name="connsiteX106" fmla="*/ 221742 w 1562100"/>
                <a:gd name="connsiteY106" fmla="*/ 237363 h 1562100"/>
                <a:gd name="connsiteX107" fmla="*/ 218027 w 1562100"/>
                <a:gd name="connsiteY107" fmla="*/ 241268 h 1562100"/>
                <a:gd name="connsiteX108" fmla="*/ 235077 w 1562100"/>
                <a:gd name="connsiteY108" fmla="*/ 257651 h 1562100"/>
                <a:gd name="connsiteX109" fmla="*/ 238696 w 1562100"/>
                <a:gd name="connsiteY109" fmla="*/ 253746 h 1562100"/>
                <a:gd name="connsiteX110" fmla="*/ 602170 w 1562100"/>
                <a:gd name="connsiteY110" fmla="*/ 45434 h 1562100"/>
                <a:gd name="connsiteX111" fmla="*/ 596455 w 1562100"/>
                <a:gd name="connsiteY111" fmla="*/ 22669 h 1562100"/>
                <a:gd name="connsiteX112" fmla="*/ 591216 w 1562100"/>
                <a:gd name="connsiteY112" fmla="*/ 24003 h 1562100"/>
                <a:gd name="connsiteX113" fmla="*/ 596836 w 1562100"/>
                <a:gd name="connsiteY113" fmla="*/ 46768 h 1562100"/>
                <a:gd name="connsiteX114" fmla="*/ 602170 w 1562100"/>
                <a:gd name="connsiteY114" fmla="*/ 45434 h 1562100"/>
                <a:gd name="connsiteX115" fmla="*/ 46672 w 1562100"/>
                <a:gd name="connsiteY115" fmla="*/ 597027 h 1562100"/>
                <a:gd name="connsiteX116" fmla="*/ 23907 w 1562100"/>
                <a:gd name="connsiteY116" fmla="*/ 591312 h 1562100"/>
                <a:gd name="connsiteX117" fmla="*/ 22574 w 1562100"/>
                <a:gd name="connsiteY117" fmla="*/ 596551 h 1562100"/>
                <a:gd name="connsiteX118" fmla="*/ 45339 w 1562100"/>
                <a:gd name="connsiteY118" fmla="*/ 602266 h 1562100"/>
                <a:gd name="connsiteX119" fmla="*/ 46672 w 1562100"/>
                <a:gd name="connsiteY119" fmla="*/ 597027 h 1562100"/>
                <a:gd name="connsiteX120" fmla="*/ 70199 w 1562100"/>
                <a:gd name="connsiteY120" fmla="*/ 521018 h 1562100"/>
                <a:gd name="connsiteX121" fmla="*/ 48196 w 1562100"/>
                <a:gd name="connsiteY121" fmla="*/ 513017 h 1562100"/>
                <a:gd name="connsiteX122" fmla="*/ 46387 w 1562100"/>
                <a:gd name="connsiteY122" fmla="*/ 518065 h 1562100"/>
                <a:gd name="connsiteX123" fmla="*/ 68389 w 1562100"/>
                <a:gd name="connsiteY123" fmla="*/ 526066 h 1562100"/>
                <a:gd name="connsiteX124" fmla="*/ 70199 w 1562100"/>
                <a:gd name="connsiteY124" fmla="*/ 521018 h 1562100"/>
                <a:gd name="connsiteX125" fmla="*/ 61436 w 1562100"/>
                <a:gd name="connsiteY125" fmla="*/ 546068 h 1562100"/>
                <a:gd name="connsiteX126" fmla="*/ 39148 w 1562100"/>
                <a:gd name="connsiteY126" fmla="*/ 538829 h 1562100"/>
                <a:gd name="connsiteX127" fmla="*/ 37433 w 1562100"/>
                <a:gd name="connsiteY127" fmla="*/ 543973 h 1562100"/>
                <a:gd name="connsiteX128" fmla="*/ 59721 w 1562100"/>
                <a:gd name="connsiteY128" fmla="*/ 551212 h 1562100"/>
                <a:gd name="connsiteX129" fmla="*/ 61436 w 1562100"/>
                <a:gd name="connsiteY129" fmla="*/ 546068 h 1562100"/>
                <a:gd name="connsiteX130" fmla="*/ 53625 w 1562100"/>
                <a:gd name="connsiteY130" fmla="*/ 571405 h 1562100"/>
                <a:gd name="connsiteX131" fmla="*/ 31051 w 1562100"/>
                <a:gd name="connsiteY131" fmla="*/ 564928 h 1562100"/>
                <a:gd name="connsiteX132" fmla="*/ 29527 w 1562100"/>
                <a:gd name="connsiteY132" fmla="*/ 570071 h 1562100"/>
                <a:gd name="connsiteX133" fmla="*/ 52101 w 1562100"/>
                <a:gd name="connsiteY133" fmla="*/ 576548 h 1562100"/>
                <a:gd name="connsiteX134" fmla="*/ 53625 w 1562100"/>
                <a:gd name="connsiteY134" fmla="*/ 571405 h 1562100"/>
                <a:gd name="connsiteX135" fmla="*/ 35528 w 1562100"/>
                <a:gd name="connsiteY135" fmla="*/ 648843 h 1562100"/>
                <a:gd name="connsiteX136" fmla="*/ 12382 w 1562100"/>
                <a:gd name="connsiteY136" fmla="*/ 644747 h 1562100"/>
                <a:gd name="connsiteX137" fmla="*/ 11430 w 1562100"/>
                <a:gd name="connsiteY137" fmla="*/ 650081 h 1562100"/>
                <a:gd name="connsiteX138" fmla="*/ 34575 w 1562100"/>
                <a:gd name="connsiteY138" fmla="*/ 654177 h 1562100"/>
                <a:gd name="connsiteX139" fmla="*/ 35528 w 1562100"/>
                <a:gd name="connsiteY139" fmla="*/ 648843 h 1562100"/>
                <a:gd name="connsiteX140" fmla="*/ 40671 w 1562100"/>
                <a:gd name="connsiteY140" fmla="*/ 622840 h 1562100"/>
                <a:gd name="connsiteX141" fmla="*/ 17716 w 1562100"/>
                <a:gd name="connsiteY141" fmla="*/ 617982 h 1562100"/>
                <a:gd name="connsiteX142" fmla="*/ 16573 w 1562100"/>
                <a:gd name="connsiteY142" fmla="*/ 623221 h 1562100"/>
                <a:gd name="connsiteX143" fmla="*/ 39528 w 1562100"/>
                <a:gd name="connsiteY143" fmla="*/ 628079 h 1562100"/>
                <a:gd name="connsiteX144" fmla="*/ 40671 w 1562100"/>
                <a:gd name="connsiteY144" fmla="*/ 622840 h 1562100"/>
                <a:gd name="connsiteX145" fmla="*/ 24193 w 1562100"/>
                <a:gd name="connsiteY145" fmla="*/ 754285 h 1562100"/>
                <a:gd name="connsiteX146" fmla="*/ 571 w 1562100"/>
                <a:gd name="connsiteY146" fmla="*/ 753428 h 1562100"/>
                <a:gd name="connsiteX147" fmla="*/ 381 w 1562100"/>
                <a:gd name="connsiteY147" fmla="*/ 758857 h 1562100"/>
                <a:gd name="connsiteX148" fmla="*/ 24003 w 1562100"/>
                <a:gd name="connsiteY148" fmla="*/ 759714 h 1562100"/>
                <a:gd name="connsiteX149" fmla="*/ 24193 w 1562100"/>
                <a:gd name="connsiteY149" fmla="*/ 754285 h 1562100"/>
                <a:gd name="connsiteX150" fmla="*/ 25622 w 1562100"/>
                <a:gd name="connsiteY150" fmla="*/ 727805 h 1562100"/>
                <a:gd name="connsiteX151" fmla="*/ 2095 w 1562100"/>
                <a:gd name="connsiteY151" fmla="*/ 726186 h 1562100"/>
                <a:gd name="connsiteX152" fmla="*/ 1714 w 1562100"/>
                <a:gd name="connsiteY152" fmla="*/ 731615 h 1562100"/>
                <a:gd name="connsiteX153" fmla="*/ 25241 w 1562100"/>
                <a:gd name="connsiteY153" fmla="*/ 733235 h 1562100"/>
                <a:gd name="connsiteX154" fmla="*/ 25622 w 1562100"/>
                <a:gd name="connsiteY154" fmla="*/ 727805 h 1562100"/>
                <a:gd name="connsiteX155" fmla="*/ 28003 w 1562100"/>
                <a:gd name="connsiteY155" fmla="*/ 701421 h 1562100"/>
                <a:gd name="connsiteX156" fmla="*/ 4572 w 1562100"/>
                <a:gd name="connsiteY156" fmla="*/ 698945 h 1562100"/>
                <a:gd name="connsiteX157" fmla="*/ 4000 w 1562100"/>
                <a:gd name="connsiteY157" fmla="*/ 704279 h 1562100"/>
                <a:gd name="connsiteX158" fmla="*/ 27431 w 1562100"/>
                <a:gd name="connsiteY158" fmla="*/ 706755 h 1562100"/>
                <a:gd name="connsiteX159" fmla="*/ 28003 w 1562100"/>
                <a:gd name="connsiteY159" fmla="*/ 701421 h 1562100"/>
                <a:gd name="connsiteX160" fmla="*/ 31337 w 1562100"/>
                <a:gd name="connsiteY160" fmla="*/ 675037 h 1562100"/>
                <a:gd name="connsiteX161" fmla="*/ 8001 w 1562100"/>
                <a:gd name="connsiteY161" fmla="*/ 671798 h 1562100"/>
                <a:gd name="connsiteX162" fmla="*/ 7239 w 1562100"/>
                <a:gd name="connsiteY162" fmla="*/ 677132 h 1562100"/>
                <a:gd name="connsiteX163" fmla="*/ 30575 w 1562100"/>
                <a:gd name="connsiteY163" fmla="*/ 680371 h 1562100"/>
                <a:gd name="connsiteX164" fmla="*/ 31337 w 1562100"/>
                <a:gd name="connsiteY164" fmla="*/ 675037 h 1562100"/>
                <a:gd name="connsiteX165" fmla="*/ 186309 w 1562100"/>
                <a:gd name="connsiteY165" fmla="*/ 313563 h 1562100"/>
                <a:gd name="connsiteX166" fmla="*/ 167735 w 1562100"/>
                <a:gd name="connsiteY166" fmla="*/ 298990 h 1562100"/>
                <a:gd name="connsiteX167" fmla="*/ 164401 w 1562100"/>
                <a:gd name="connsiteY167" fmla="*/ 303276 h 1562100"/>
                <a:gd name="connsiteX168" fmla="*/ 182975 w 1562100"/>
                <a:gd name="connsiteY168" fmla="*/ 317849 h 1562100"/>
                <a:gd name="connsiteX169" fmla="*/ 186309 w 1562100"/>
                <a:gd name="connsiteY169" fmla="*/ 313563 h 1562100"/>
                <a:gd name="connsiteX170" fmla="*/ 79724 w 1562100"/>
                <a:gd name="connsiteY170" fmla="*/ 496253 h 1562100"/>
                <a:gd name="connsiteX171" fmla="*/ 58007 w 1562100"/>
                <a:gd name="connsiteY171" fmla="*/ 487490 h 1562100"/>
                <a:gd name="connsiteX172" fmla="*/ 56006 w 1562100"/>
                <a:gd name="connsiteY172" fmla="*/ 492538 h 1562100"/>
                <a:gd name="connsiteX173" fmla="*/ 77724 w 1562100"/>
                <a:gd name="connsiteY173" fmla="*/ 501301 h 1562100"/>
                <a:gd name="connsiteX174" fmla="*/ 79724 w 1562100"/>
                <a:gd name="connsiteY174" fmla="*/ 496253 h 1562100"/>
                <a:gd name="connsiteX175" fmla="*/ 170306 w 1562100"/>
                <a:gd name="connsiteY175" fmla="*/ 334709 h 1562100"/>
                <a:gd name="connsiteX176" fmla="*/ 151256 w 1562100"/>
                <a:gd name="connsiteY176" fmla="*/ 320802 h 1562100"/>
                <a:gd name="connsiteX177" fmla="*/ 148114 w 1562100"/>
                <a:gd name="connsiteY177" fmla="*/ 325184 h 1562100"/>
                <a:gd name="connsiteX178" fmla="*/ 167164 w 1562100"/>
                <a:gd name="connsiteY178" fmla="*/ 339090 h 1562100"/>
                <a:gd name="connsiteX179" fmla="*/ 170306 w 1562100"/>
                <a:gd name="connsiteY179" fmla="*/ 334709 h 1562100"/>
                <a:gd name="connsiteX180" fmla="*/ 154971 w 1562100"/>
                <a:gd name="connsiteY180" fmla="*/ 356330 h 1562100"/>
                <a:gd name="connsiteX181" fmla="*/ 135445 w 1562100"/>
                <a:gd name="connsiteY181" fmla="*/ 343186 h 1562100"/>
                <a:gd name="connsiteX182" fmla="*/ 132397 w 1562100"/>
                <a:gd name="connsiteY182" fmla="*/ 347663 h 1562100"/>
                <a:gd name="connsiteX183" fmla="*/ 151923 w 1562100"/>
                <a:gd name="connsiteY183" fmla="*/ 360807 h 1562100"/>
                <a:gd name="connsiteX184" fmla="*/ 154971 w 1562100"/>
                <a:gd name="connsiteY184" fmla="*/ 356330 h 1562100"/>
                <a:gd name="connsiteX185" fmla="*/ 203072 w 1562100"/>
                <a:gd name="connsiteY185" fmla="*/ 292989 h 1562100"/>
                <a:gd name="connsiteX186" fmla="*/ 184975 w 1562100"/>
                <a:gd name="connsiteY186" fmla="*/ 277844 h 1562100"/>
                <a:gd name="connsiteX187" fmla="*/ 181451 w 1562100"/>
                <a:gd name="connsiteY187" fmla="*/ 281940 h 1562100"/>
                <a:gd name="connsiteX188" fmla="*/ 199548 w 1562100"/>
                <a:gd name="connsiteY188" fmla="*/ 297180 h 1562100"/>
                <a:gd name="connsiteX189" fmla="*/ 203072 w 1562100"/>
                <a:gd name="connsiteY189" fmla="*/ 292989 h 1562100"/>
                <a:gd name="connsiteX190" fmla="*/ 220599 w 1562100"/>
                <a:gd name="connsiteY190" fmla="*/ 273082 h 1562100"/>
                <a:gd name="connsiteX191" fmla="*/ 203072 w 1562100"/>
                <a:gd name="connsiteY191" fmla="*/ 257270 h 1562100"/>
                <a:gd name="connsiteX192" fmla="*/ 199453 w 1562100"/>
                <a:gd name="connsiteY192" fmla="*/ 261271 h 1562100"/>
                <a:gd name="connsiteX193" fmla="*/ 216979 w 1562100"/>
                <a:gd name="connsiteY193" fmla="*/ 277082 h 1562100"/>
                <a:gd name="connsiteX194" fmla="*/ 220599 w 1562100"/>
                <a:gd name="connsiteY194" fmla="*/ 273082 h 1562100"/>
                <a:gd name="connsiteX195" fmla="*/ 140398 w 1562100"/>
                <a:gd name="connsiteY195" fmla="*/ 378524 h 1562100"/>
                <a:gd name="connsiteX196" fmla="*/ 120396 w 1562100"/>
                <a:gd name="connsiteY196" fmla="*/ 366046 h 1562100"/>
                <a:gd name="connsiteX197" fmla="*/ 117538 w 1562100"/>
                <a:gd name="connsiteY197" fmla="*/ 370618 h 1562100"/>
                <a:gd name="connsiteX198" fmla="*/ 137540 w 1562100"/>
                <a:gd name="connsiteY198" fmla="*/ 383096 h 1562100"/>
                <a:gd name="connsiteX199" fmla="*/ 140398 w 1562100"/>
                <a:gd name="connsiteY199" fmla="*/ 378524 h 1562100"/>
                <a:gd name="connsiteX200" fmla="*/ 101536 w 1562100"/>
                <a:gd name="connsiteY200" fmla="*/ 447961 h 1562100"/>
                <a:gd name="connsiteX201" fmla="*/ 80486 w 1562100"/>
                <a:gd name="connsiteY201" fmla="*/ 437674 h 1562100"/>
                <a:gd name="connsiteX202" fmla="*/ 78105 w 1562100"/>
                <a:gd name="connsiteY202" fmla="*/ 442532 h 1562100"/>
                <a:gd name="connsiteX203" fmla="*/ 99250 w 1562100"/>
                <a:gd name="connsiteY203" fmla="*/ 452819 h 1562100"/>
                <a:gd name="connsiteX204" fmla="*/ 101536 w 1562100"/>
                <a:gd name="connsiteY204" fmla="*/ 447961 h 1562100"/>
                <a:gd name="connsiteX205" fmla="*/ 126682 w 1562100"/>
                <a:gd name="connsiteY205" fmla="*/ 401193 h 1562100"/>
                <a:gd name="connsiteX206" fmla="*/ 106299 w 1562100"/>
                <a:gd name="connsiteY206" fmla="*/ 389382 h 1562100"/>
                <a:gd name="connsiteX207" fmla="*/ 103631 w 1562100"/>
                <a:gd name="connsiteY207" fmla="*/ 394049 h 1562100"/>
                <a:gd name="connsiteX208" fmla="*/ 124015 w 1562100"/>
                <a:gd name="connsiteY208" fmla="*/ 405765 h 1562100"/>
                <a:gd name="connsiteX209" fmla="*/ 126682 w 1562100"/>
                <a:gd name="connsiteY209" fmla="*/ 401193 h 1562100"/>
                <a:gd name="connsiteX210" fmla="*/ 90201 w 1562100"/>
                <a:gd name="connsiteY210" fmla="*/ 471869 h 1562100"/>
                <a:gd name="connsiteX211" fmla="*/ 68770 w 1562100"/>
                <a:gd name="connsiteY211" fmla="*/ 462344 h 1562100"/>
                <a:gd name="connsiteX212" fmla="*/ 66580 w 1562100"/>
                <a:gd name="connsiteY212" fmla="*/ 467297 h 1562100"/>
                <a:gd name="connsiteX213" fmla="*/ 88011 w 1562100"/>
                <a:gd name="connsiteY213" fmla="*/ 476822 h 1562100"/>
                <a:gd name="connsiteX214" fmla="*/ 90201 w 1562100"/>
                <a:gd name="connsiteY214" fmla="*/ 471869 h 1562100"/>
                <a:gd name="connsiteX215" fmla="*/ 113728 w 1562100"/>
                <a:gd name="connsiteY215" fmla="*/ 424339 h 1562100"/>
                <a:gd name="connsiteX216" fmla="*/ 92964 w 1562100"/>
                <a:gd name="connsiteY216" fmla="*/ 413290 h 1562100"/>
                <a:gd name="connsiteX217" fmla="*/ 90392 w 1562100"/>
                <a:gd name="connsiteY217" fmla="*/ 418052 h 1562100"/>
                <a:gd name="connsiteX218" fmla="*/ 111157 w 1562100"/>
                <a:gd name="connsiteY218" fmla="*/ 429101 h 1562100"/>
                <a:gd name="connsiteX219" fmla="*/ 113728 w 1562100"/>
                <a:gd name="connsiteY219" fmla="*/ 424339 h 1562100"/>
                <a:gd name="connsiteX220" fmla="*/ 1498568 w 1562100"/>
                <a:gd name="connsiteY220" fmla="*/ 526066 h 1562100"/>
                <a:gd name="connsiteX221" fmla="*/ 1520571 w 1562100"/>
                <a:gd name="connsiteY221" fmla="*/ 518065 h 1562100"/>
                <a:gd name="connsiteX222" fmla="*/ 1518761 w 1562100"/>
                <a:gd name="connsiteY222" fmla="*/ 513017 h 1562100"/>
                <a:gd name="connsiteX223" fmla="*/ 1496758 w 1562100"/>
                <a:gd name="connsiteY223" fmla="*/ 521018 h 1562100"/>
                <a:gd name="connsiteX224" fmla="*/ 1498568 w 1562100"/>
                <a:gd name="connsiteY224" fmla="*/ 526066 h 1562100"/>
                <a:gd name="connsiteX225" fmla="*/ 1442942 w 1562100"/>
                <a:gd name="connsiteY225" fmla="*/ 405860 h 1562100"/>
                <a:gd name="connsiteX226" fmla="*/ 1463325 w 1562100"/>
                <a:gd name="connsiteY226" fmla="*/ 394145 h 1562100"/>
                <a:gd name="connsiteX227" fmla="*/ 1460659 w 1562100"/>
                <a:gd name="connsiteY227" fmla="*/ 389477 h 1562100"/>
                <a:gd name="connsiteX228" fmla="*/ 1440275 w 1562100"/>
                <a:gd name="connsiteY228" fmla="*/ 401193 h 1562100"/>
                <a:gd name="connsiteX229" fmla="*/ 1442942 w 1562100"/>
                <a:gd name="connsiteY229" fmla="*/ 405860 h 1562100"/>
                <a:gd name="connsiteX230" fmla="*/ 1455801 w 1562100"/>
                <a:gd name="connsiteY230" fmla="*/ 429101 h 1562100"/>
                <a:gd name="connsiteX231" fmla="*/ 1476565 w 1562100"/>
                <a:gd name="connsiteY231" fmla="*/ 418052 h 1562100"/>
                <a:gd name="connsiteX232" fmla="*/ 1473994 w 1562100"/>
                <a:gd name="connsiteY232" fmla="*/ 413290 h 1562100"/>
                <a:gd name="connsiteX233" fmla="*/ 1453229 w 1562100"/>
                <a:gd name="connsiteY233" fmla="*/ 424339 h 1562100"/>
                <a:gd name="connsiteX234" fmla="*/ 1455801 w 1562100"/>
                <a:gd name="connsiteY234" fmla="*/ 429101 h 1562100"/>
                <a:gd name="connsiteX235" fmla="*/ 1429322 w 1562100"/>
                <a:gd name="connsiteY235" fmla="*/ 383096 h 1562100"/>
                <a:gd name="connsiteX236" fmla="*/ 1449324 w 1562100"/>
                <a:gd name="connsiteY236" fmla="*/ 370618 h 1562100"/>
                <a:gd name="connsiteX237" fmla="*/ 1446466 w 1562100"/>
                <a:gd name="connsiteY237" fmla="*/ 366046 h 1562100"/>
                <a:gd name="connsiteX238" fmla="*/ 1426464 w 1562100"/>
                <a:gd name="connsiteY238" fmla="*/ 378524 h 1562100"/>
                <a:gd name="connsiteX239" fmla="*/ 1429322 w 1562100"/>
                <a:gd name="connsiteY239" fmla="*/ 383096 h 1562100"/>
                <a:gd name="connsiteX240" fmla="*/ 1331880 w 1562100"/>
                <a:gd name="connsiteY240" fmla="*/ 257651 h 1562100"/>
                <a:gd name="connsiteX241" fmla="*/ 1348835 w 1562100"/>
                <a:gd name="connsiteY241" fmla="*/ 241268 h 1562100"/>
                <a:gd name="connsiteX242" fmla="*/ 1345120 w 1562100"/>
                <a:gd name="connsiteY242" fmla="*/ 237363 h 1562100"/>
                <a:gd name="connsiteX243" fmla="*/ 1328166 w 1562100"/>
                <a:gd name="connsiteY243" fmla="*/ 253746 h 1562100"/>
                <a:gd name="connsiteX244" fmla="*/ 1331880 w 1562100"/>
                <a:gd name="connsiteY244" fmla="*/ 257651 h 1562100"/>
                <a:gd name="connsiteX245" fmla="*/ 1478851 w 1562100"/>
                <a:gd name="connsiteY245" fmla="*/ 476822 h 1562100"/>
                <a:gd name="connsiteX246" fmla="*/ 1500282 w 1562100"/>
                <a:gd name="connsiteY246" fmla="*/ 467297 h 1562100"/>
                <a:gd name="connsiteX247" fmla="*/ 1498092 w 1562100"/>
                <a:gd name="connsiteY247" fmla="*/ 462344 h 1562100"/>
                <a:gd name="connsiteX248" fmla="*/ 1476661 w 1562100"/>
                <a:gd name="connsiteY248" fmla="*/ 471869 h 1562100"/>
                <a:gd name="connsiteX249" fmla="*/ 1478851 w 1562100"/>
                <a:gd name="connsiteY249" fmla="*/ 476822 h 1562100"/>
                <a:gd name="connsiteX250" fmla="*/ 1349883 w 1562100"/>
                <a:gd name="connsiteY250" fmla="*/ 277082 h 1562100"/>
                <a:gd name="connsiteX251" fmla="*/ 1367409 w 1562100"/>
                <a:gd name="connsiteY251" fmla="*/ 261271 h 1562100"/>
                <a:gd name="connsiteX252" fmla="*/ 1363789 w 1562100"/>
                <a:gd name="connsiteY252" fmla="*/ 257270 h 1562100"/>
                <a:gd name="connsiteX253" fmla="*/ 1346263 w 1562100"/>
                <a:gd name="connsiteY253" fmla="*/ 273082 h 1562100"/>
                <a:gd name="connsiteX254" fmla="*/ 1349883 w 1562100"/>
                <a:gd name="connsiteY254" fmla="*/ 277082 h 1562100"/>
                <a:gd name="connsiteX255" fmla="*/ 1414939 w 1562100"/>
                <a:gd name="connsiteY255" fmla="*/ 360807 h 1562100"/>
                <a:gd name="connsiteX256" fmla="*/ 1434465 w 1562100"/>
                <a:gd name="connsiteY256" fmla="*/ 347663 h 1562100"/>
                <a:gd name="connsiteX257" fmla="*/ 1431417 w 1562100"/>
                <a:gd name="connsiteY257" fmla="*/ 343186 h 1562100"/>
                <a:gd name="connsiteX258" fmla="*/ 1411891 w 1562100"/>
                <a:gd name="connsiteY258" fmla="*/ 356330 h 1562100"/>
                <a:gd name="connsiteX259" fmla="*/ 1414939 w 1562100"/>
                <a:gd name="connsiteY259" fmla="*/ 360807 h 1562100"/>
                <a:gd name="connsiteX260" fmla="*/ 1489138 w 1562100"/>
                <a:gd name="connsiteY260" fmla="*/ 501301 h 1562100"/>
                <a:gd name="connsiteX261" fmla="*/ 1510856 w 1562100"/>
                <a:gd name="connsiteY261" fmla="*/ 492538 h 1562100"/>
                <a:gd name="connsiteX262" fmla="*/ 1508855 w 1562100"/>
                <a:gd name="connsiteY262" fmla="*/ 487490 h 1562100"/>
                <a:gd name="connsiteX263" fmla="*/ 1487138 w 1562100"/>
                <a:gd name="connsiteY263" fmla="*/ 496253 h 1562100"/>
                <a:gd name="connsiteX264" fmla="*/ 1489138 w 1562100"/>
                <a:gd name="connsiteY264" fmla="*/ 501301 h 1562100"/>
                <a:gd name="connsiteX265" fmla="*/ 1367314 w 1562100"/>
                <a:gd name="connsiteY265" fmla="*/ 297180 h 1562100"/>
                <a:gd name="connsiteX266" fmla="*/ 1385411 w 1562100"/>
                <a:gd name="connsiteY266" fmla="*/ 282035 h 1562100"/>
                <a:gd name="connsiteX267" fmla="*/ 1381887 w 1562100"/>
                <a:gd name="connsiteY267" fmla="*/ 277940 h 1562100"/>
                <a:gd name="connsiteX268" fmla="*/ 1363789 w 1562100"/>
                <a:gd name="connsiteY268" fmla="*/ 293084 h 1562100"/>
                <a:gd name="connsiteX269" fmla="*/ 1367314 w 1562100"/>
                <a:gd name="connsiteY269" fmla="*/ 297180 h 1562100"/>
                <a:gd name="connsiteX270" fmla="*/ 1383887 w 1562100"/>
                <a:gd name="connsiteY270" fmla="*/ 317849 h 1562100"/>
                <a:gd name="connsiteX271" fmla="*/ 1402461 w 1562100"/>
                <a:gd name="connsiteY271" fmla="*/ 303276 h 1562100"/>
                <a:gd name="connsiteX272" fmla="*/ 1399127 w 1562100"/>
                <a:gd name="connsiteY272" fmla="*/ 298990 h 1562100"/>
                <a:gd name="connsiteX273" fmla="*/ 1380553 w 1562100"/>
                <a:gd name="connsiteY273" fmla="*/ 313563 h 1562100"/>
                <a:gd name="connsiteX274" fmla="*/ 1383887 w 1562100"/>
                <a:gd name="connsiteY274" fmla="*/ 317849 h 1562100"/>
                <a:gd name="connsiteX275" fmla="*/ 1399794 w 1562100"/>
                <a:gd name="connsiteY275" fmla="*/ 339090 h 1562100"/>
                <a:gd name="connsiteX276" fmla="*/ 1418844 w 1562100"/>
                <a:gd name="connsiteY276" fmla="*/ 325184 h 1562100"/>
                <a:gd name="connsiteX277" fmla="*/ 1415700 w 1562100"/>
                <a:gd name="connsiteY277" fmla="*/ 320802 h 1562100"/>
                <a:gd name="connsiteX278" fmla="*/ 1396650 w 1562100"/>
                <a:gd name="connsiteY278" fmla="*/ 334709 h 1562100"/>
                <a:gd name="connsiteX279" fmla="*/ 1399794 w 1562100"/>
                <a:gd name="connsiteY279" fmla="*/ 339090 h 1562100"/>
                <a:gd name="connsiteX280" fmla="*/ 1467707 w 1562100"/>
                <a:gd name="connsiteY280" fmla="*/ 452723 h 1562100"/>
                <a:gd name="connsiteX281" fmla="*/ 1488757 w 1562100"/>
                <a:gd name="connsiteY281" fmla="*/ 442436 h 1562100"/>
                <a:gd name="connsiteX282" fmla="*/ 1486376 w 1562100"/>
                <a:gd name="connsiteY282" fmla="*/ 437579 h 1562100"/>
                <a:gd name="connsiteX283" fmla="*/ 1465230 w 1562100"/>
                <a:gd name="connsiteY283" fmla="*/ 447866 h 1562100"/>
                <a:gd name="connsiteX284" fmla="*/ 1467707 w 1562100"/>
                <a:gd name="connsiteY284" fmla="*/ 452723 h 1562100"/>
                <a:gd name="connsiteX285" fmla="*/ 23622 w 1562100"/>
                <a:gd name="connsiteY285" fmla="*/ 783527 h 1562100"/>
                <a:gd name="connsiteX286" fmla="*/ 23622 w 1562100"/>
                <a:gd name="connsiteY286" fmla="*/ 780860 h 1562100"/>
                <a:gd name="connsiteX287" fmla="*/ 0 w 1562100"/>
                <a:gd name="connsiteY287" fmla="*/ 780860 h 1562100"/>
                <a:gd name="connsiteX288" fmla="*/ 0 w 1562100"/>
                <a:gd name="connsiteY288" fmla="*/ 786289 h 1562100"/>
                <a:gd name="connsiteX289" fmla="*/ 23622 w 1562100"/>
                <a:gd name="connsiteY289" fmla="*/ 786289 h 1562100"/>
                <a:gd name="connsiteX290" fmla="*/ 23622 w 1562100"/>
                <a:gd name="connsiteY290" fmla="*/ 783527 h 1562100"/>
                <a:gd name="connsiteX291" fmla="*/ 1539431 w 1562100"/>
                <a:gd name="connsiteY291" fmla="*/ 706755 h 1562100"/>
                <a:gd name="connsiteX292" fmla="*/ 1562862 w 1562100"/>
                <a:gd name="connsiteY292" fmla="*/ 704279 h 1562100"/>
                <a:gd name="connsiteX293" fmla="*/ 1562290 w 1562100"/>
                <a:gd name="connsiteY293" fmla="*/ 698945 h 1562100"/>
                <a:gd name="connsiteX294" fmla="*/ 1538859 w 1562100"/>
                <a:gd name="connsiteY294" fmla="*/ 701421 h 1562100"/>
                <a:gd name="connsiteX295" fmla="*/ 1539431 w 1562100"/>
                <a:gd name="connsiteY295" fmla="*/ 706755 h 1562100"/>
                <a:gd name="connsiteX296" fmla="*/ 1542859 w 1562100"/>
                <a:gd name="connsiteY296" fmla="*/ 759714 h 1562100"/>
                <a:gd name="connsiteX297" fmla="*/ 1566481 w 1562100"/>
                <a:gd name="connsiteY297" fmla="*/ 758857 h 1562100"/>
                <a:gd name="connsiteX298" fmla="*/ 1566291 w 1562100"/>
                <a:gd name="connsiteY298" fmla="*/ 753428 h 1562100"/>
                <a:gd name="connsiteX299" fmla="*/ 1542764 w 1562100"/>
                <a:gd name="connsiteY299" fmla="*/ 754285 h 1562100"/>
                <a:gd name="connsiteX300" fmla="*/ 1542859 w 1562100"/>
                <a:gd name="connsiteY300" fmla="*/ 759714 h 1562100"/>
                <a:gd name="connsiteX301" fmla="*/ 1541621 w 1562100"/>
                <a:gd name="connsiteY301" fmla="*/ 733235 h 1562100"/>
                <a:gd name="connsiteX302" fmla="*/ 1565148 w 1562100"/>
                <a:gd name="connsiteY302" fmla="*/ 731615 h 1562100"/>
                <a:gd name="connsiteX303" fmla="*/ 1564767 w 1562100"/>
                <a:gd name="connsiteY303" fmla="*/ 726186 h 1562100"/>
                <a:gd name="connsiteX304" fmla="*/ 1541240 w 1562100"/>
                <a:gd name="connsiteY304" fmla="*/ 727805 h 1562100"/>
                <a:gd name="connsiteX305" fmla="*/ 1541621 w 1562100"/>
                <a:gd name="connsiteY305" fmla="*/ 733235 h 1562100"/>
                <a:gd name="connsiteX306" fmla="*/ 1532287 w 1562100"/>
                <a:gd name="connsiteY306" fmla="*/ 654177 h 1562100"/>
                <a:gd name="connsiteX307" fmla="*/ 1555432 w 1562100"/>
                <a:gd name="connsiteY307" fmla="*/ 650081 h 1562100"/>
                <a:gd name="connsiteX308" fmla="*/ 1554480 w 1562100"/>
                <a:gd name="connsiteY308" fmla="*/ 644747 h 1562100"/>
                <a:gd name="connsiteX309" fmla="*/ 1531334 w 1562100"/>
                <a:gd name="connsiteY309" fmla="*/ 648843 h 1562100"/>
                <a:gd name="connsiteX310" fmla="*/ 1532287 w 1562100"/>
                <a:gd name="connsiteY310" fmla="*/ 654177 h 1562100"/>
                <a:gd name="connsiteX311" fmla="*/ 1536382 w 1562100"/>
                <a:gd name="connsiteY311" fmla="*/ 680466 h 1562100"/>
                <a:gd name="connsiteX312" fmla="*/ 1559719 w 1562100"/>
                <a:gd name="connsiteY312" fmla="*/ 677228 h 1562100"/>
                <a:gd name="connsiteX313" fmla="*/ 1558957 w 1562100"/>
                <a:gd name="connsiteY313" fmla="*/ 671893 h 1562100"/>
                <a:gd name="connsiteX314" fmla="*/ 1535620 w 1562100"/>
                <a:gd name="connsiteY314" fmla="*/ 675132 h 1562100"/>
                <a:gd name="connsiteX315" fmla="*/ 1536382 w 1562100"/>
                <a:gd name="connsiteY315" fmla="*/ 680466 h 1562100"/>
                <a:gd name="connsiteX316" fmla="*/ 1527429 w 1562100"/>
                <a:gd name="connsiteY316" fmla="*/ 628174 h 1562100"/>
                <a:gd name="connsiteX317" fmla="*/ 1550384 w 1562100"/>
                <a:gd name="connsiteY317" fmla="*/ 623316 h 1562100"/>
                <a:gd name="connsiteX318" fmla="*/ 1549241 w 1562100"/>
                <a:gd name="connsiteY318" fmla="*/ 618077 h 1562100"/>
                <a:gd name="connsiteX319" fmla="*/ 1526286 w 1562100"/>
                <a:gd name="connsiteY319" fmla="*/ 622935 h 1562100"/>
                <a:gd name="connsiteX320" fmla="*/ 1527429 w 1562100"/>
                <a:gd name="connsiteY320" fmla="*/ 628174 h 1562100"/>
                <a:gd name="connsiteX321" fmla="*/ 1514761 w 1562100"/>
                <a:gd name="connsiteY321" fmla="*/ 576644 h 1562100"/>
                <a:gd name="connsiteX322" fmla="*/ 1537335 w 1562100"/>
                <a:gd name="connsiteY322" fmla="*/ 570167 h 1562100"/>
                <a:gd name="connsiteX323" fmla="*/ 1535811 w 1562100"/>
                <a:gd name="connsiteY323" fmla="*/ 565023 h 1562100"/>
                <a:gd name="connsiteX324" fmla="*/ 1513237 w 1562100"/>
                <a:gd name="connsiteY324" fmla="*/ 571500 h 1562100"/>
                <a:gd name="connsiteX325" fmla="*/ 1514761 w 1562100"/>
                <a:gd name="connsiteY325" fmla="*/ 576644 h 1562100"/>
                <a:gd name="connsiteX326" fmla="*/ 1507141 w 1562100"/>
                <a:gd name="connsiteY326" fmla="*/ 551212 h 1562100"/>
                <a:gd name="connsiteX327" fmla="*/ 1529429 w 1562100"/>
                <a:gd name="connsiteY327" fmla="*/ 543973 h 1562100"/>
                <a:gd name="connsiteX328" fmla="*/ 1527810 w 1562100"/>
                <a:gd name="connsiteY328" fmla="*/ 538829 h 1562100"/>
                <a:gd name="connsiteX329" fmla="*/ 1505522 w 1562100"/>
                <a:gd name="connsiteY329" fmla="*/ 546068 h 1562100"/>
                <a:gd name="connsiteX330" fmla="*/ 1507141 w 1562100"/>
                <a:gd name="connsiteY330" fmla="*/ 551212 h 1562100"/>
                <a:gd name="connsiteX331" fmla="*/ 1521523 w 1562100"/>
                <a:gd name="connsiteY331" fmla="*/ 602266 h 1562100"/>
                <a:gd name="connsiteX332" fmla="*/ 1544288 w 1562100"/>
                <a:gd name="connsiteY332" fmla="*/ 596551 h 1562100"/>
                <a:gd name="connsiteX333" fmla="*/ 1542955 w 1562100"/>
                <a:gd name="connsiteY333" fmla="*/ 591312 h 1562100"/>
                <a:gd name="connsiteX334" fmla="*/ 1520190 w 1562100"/>
                <a:gd name="connsiteY334" fmla="*/ 597027 h 1562100"/>
                <a:gd name="connsiteX335" fmla="*/ 1521523 w 1562100"/>
                <a:gd name="connsiteY335" fmla="*/ 602266 h 1562100"/>
                <a:gd name="connsiteX336" fmla="*/ 1070705 w 1562100"/>
                <a:gd name="connsiteY336" fmla="*/ 79820 h 1562100"/>
                <a:gd name="connsiteX337" fmla="*/ 1079468 w 1562100"/>
                <a:gd name="connsiteY337" fmla="*/ 58102 h 1562100"/>
                <a:gd name="connsiteX338" fmla="*/ 1074420 w 1562100"/>
                <a:gd name="connsiteY338" fmla="*/ 56102 h 1562100"/>
                <a:gd name="connsiteX339" fmla="*/ 1065657 w 1562100"/>
                <a:gd name="connsiteY339" fmla="*/ 77819 h 1562100"/>
                <a:gd name="connsiteX340" fmla="*/ 1070705 w 1562100"/>
                <a:gd name="connsiteY340" fmla="*/ 79820 h 1562100"/>
                <a:gd name="connsiteX341" fmla="*/ 969930 w 1562100"/>
                <a:gd name="connsiteY341" fmla="*/ 46768 h 1562100"/>
                <a:gd name="connsiteX342" fmla="*/ 975550 w 1562100"/>
                <a:gd name="connsiteY342" fmla="*/ 24003 h 1562100"/>
                <a:gd name="connsiteX343" fmla="*/ 970312 w 1562100"/>
                <a:gd name="connsiteY343" fmla="*/ 22669 h 1562100"/>
                <a:gd name="connsiteX344" fmla="*/ 964596 w 1562100"/>
                <a:gd name="connsiteY344" fmla="*/ 45434 h 1562100"/>
                <a:gd name="connsiteX345" fmla="*/ 969930 w 1562100"/>
                <a:gd name="connsiteY345" fmla="*/ 46768 h 1562100"/>
                <a:gd name="connsiteX346" fmla="*/ 995553 w 1562100"/>
                <a:gd name="connsiteY346" fmla="*/ 53626 h 1562100"/>
                <a:gd name="connsiteX347" fmla="*/ 1002030 w 1562100"/>
                <a:gd name="connsiteY347" fmla="*/ 31052 h 1562100"/>
                <a:gd name="connsiteX348" fmla="*/ 996886 w 1562100"/>
                <a:gd name="connsiteY348" fmla="*/ 29528 h 1562100"/>
                <a:gd name="connsiteX349" fmla="*/ 990314 w 1562100"/>
                <a:gd name="connsiteY349" fmla="*/ 52197 h 1562100"/>
                <a:gd name="connsiteX350" fmla="*/ 995553 w 1562100"/>
                <a:gd name="connsiteY350" fmla="*/ 53626 h 1562100"/>
                <a:gd name="connsiteX351" fmla="*/ 1045940 w 1562100"/>
                <a:gd name="connsiteY351" fmla="*/ 70199 h 1562100"/>
                <a:gd name="connsiteX352" fmla="*/ 1053941 w 1562100"/>
                <a:gd name="connsiteY352" fmla="*/ 48197 h 1562100"/>
                <a:gd name="connsiteX353" fmla="*/ 1048893 w 1562100"/>
                <a:gd name="connsiteY353" fmla="*/ 46387 h 1562100"/>
                <a:gd name="connsiteX354" fmla="*/ 1040892 w 1562100"/>
                <a:gd name="connsiteY354" fmla="*/ 68390 h 1562100"/>
                <a:gd name="connsiteX355" fmla="*/ 1045940 w 1562100"/>
                <a:gd name="connsiteY355" fmla="*/ 70199 h 1562100"/>
                <a:gd name="connsiteX356" fmla="*/ 1020889 w 1562100"/>
                <a:gd name="connsiteY356" fmla="*/ 61532 h 1562100"/>
                <a:gd name="connsiteX357" fmla="*/ 1028128 w 1562100"/>
                <a:gd name="connsiteY357" fmla="*/ 39243 h 1562100"/>
                <a:gd name="connsiteX358" fmla="*/ 1022985 w 1562100"/>
                <a:gd name="connsiteY358" fmla="*/ 37529 h 1562100"/>
                <a:gd name="connsiteX359" fmla="*/ 1015746 w 1562100"/>
                <a:gd name="connsiteY359" fmla="*/ 59817 h 1562100"/>
                <a:gd name="connsiteX360" fmla="*/ 1020889 w 1562100"/>
                <a:gd name="connsiteY360" fmla="*/ 61532 h 1562100"/>
                <a:gd name="connsiteX361" fmla="*/ 944118 w 1562100"/>
                <a:gd name="connsiteY361" fmla="*/ 40672 h 1562100"/>
                <a:gd name="connsiteX362" fmla="*/ 948975 w 1562100"/>
                <a:gd name="connsiteY362" fmla="*/ 17716 h 1562100"/>
                <a:gd name="connsiteX363" fmla="*/ 943737 w 1562100"/>
                <a:gd name="connsiteY363" fmla="*/ 16574 h 1562100"/>
                <a:gd name="connsiteX364" fmla="*/ 938879 w 1562100"/>
                <a:gd name="connsiteY364" fmla="*/ 39529 h 1562100"/>
                <a:gd name="connsiteX365" fmla="*/ 944118 w 1562100"/>
                <a:gd name="connsiteY365" fmla="*/ 40672 h 1562100"/>
                <a:gd name="connsiteX366" fmla="*/ 839152 w 1562100"/>
                <a:gd name="connsiteY366" fmla="*/ 25718 h 1562100"/>
                <a:gd name="connsiteX367" fmla="*/ 840771 w 1562100"/>
                <a:gd name="connsiteY367" fmla="*/ 2191 h 1562100"/>
                <a:gd name="connsiteX368" fmla="*/ 835342 w 1562100"/>
                <a:gd name="connsiteY368" fmla="*/ 1810 h 1562100"/>
                <a:gd name="connsiteX369" fmla="*/ 833723 w 1562100"/>
                <a:gd name="connsiteY369" fmla="*/ 25337 h 1562100"/>
                <a:gd name="connsiteX370" fmla="*/ 839152 w 1562100"/>
                <a:gd name="connsiteY370" fmla="*/ 25718 h 1562100"/>
                <a:gd name="connsiteX371" fmla="*/ 918114 w 1562100"/>
                <a:gd name="connsiteY371" fmla="*/ 35528 h 1562100"/>
                <a:gd name="connsiteX372" fmla="*/ 922210 w 1562100"/>
                <a:gd name="connsiteY372" fmla="*/ 12383 h 1562100"/>
                <a:gd name="connsiteX373" fmla="*/ 916876 w 1562100"/>
                <a:gd name="connsiteY373" fmla="*/ 11430 h 1562100"/>
                <a:gd name="connsiteX374" fmla="*/ 912780 w 1562100"/>
                <a:gd name="connsiteY374" fmla="*/ 34576 h 1562100"/>
                <a:gd name="connsiteX375" fmla="*/ 918114 w 1562100"/>
                <a:gd name="connsiteY375" fmla="*/ 35528 h 1562100"/>
                <a:gd name="connsiteX376" fmla="*/ 783431 w 1562100"/>
                <a:gd name="connsiteY376" fmla="*/ 23622 h 1562100"/>
                <a:gd name="connsiteX377" fmla="*/ 786098 w 1562100"/>
                <a:gd name="connsiteY377" fmla="*/ 23622 h 1562100"/>
                <a:gd name="connsiteX378" fmla="*/ 786098 w 1562100"/>
                <a:gd name="connsiteY378" fmla="*/ 0 h 1562100"/>
                <a:gd name="connsiteX379" fmla="*/ 780764 w 1562100"/>
                <a:gd name="connsiteY379" fmla="*/ 0 h 1562100"/>
                <a:gd name="connsiteX380" fmla="*/ 780764 w 1562100"/>
                <a:gd name="connsiteY380" fmla="*/ 23622 h 1562100"/>
                <a:gd name="connsiteX381" fmla="*/ 783431 w 1562100"/>
                <a:gd name="connsiteY381" fmla="*/ 23622 h 1562100"/>
                <a:gd name="connsiteX382" fmla="*/ 812673 w 1562100"/>
                <a:gd name="connsiteY382" fmla="*/ 24194 h 1562100"/>
                <a:gd name="connsiteX383" fmla="*/ 813530 w 1562100"/>
                <a:gd name="connsiteY383" fmla="*/ 571 h 1562100"/>
                <a:gd name="connsiteX384" fmla="*/ 808101 w 1562100"/>
                <a:gd name="connsiteY384" fmla="*/ 381 h 1562100"/>
                <a:gd name="connsiteX385" fmla="*/ 807244 w 1562100"/>
                <a:gd name="connsiteY385" fmla="*/ 24003 h 1562100"/>
                <a:gd name="connsiteX386" fmla="*/ 812673 w 1562100"/>
                <a:gd name="connsiteY386" fmla="*/ 24194 h 1562100"/>
                <a:gd name="connsiteX387" fmla="*/ 865537 w 1562100"/>
                <a:gd name="connsiteY387" fmla="*/ 28099 h 1562100"/>
                <a:gd name="connsiteX388" fmla="*/ 868013 w 1562100"/>
                <a:gd name="connsiteY388" fmla="*/ 4667 h 1562100"/>
                <a:gd name="connsiteX389" fmla="*/ 862679 w 1562100"/>
                <a:gd name="connsiteY389" fmla="*/ 4096 h 1562100"/>
                <a:gd name="connsiteX390" fmla="*/ 860203 w 1562100"/>
                <a:gd name="connsiteY390" fmla="*/ 27527 h 1562100"/>
                <a:gd name="connsiteX391" fmla="*/ 865537 w 1562100"/>
                <a:gd name="connsiteY391" fmla="*/ 28099 h 1562100"/>
                <a:gd name="connsiteX392" fmla="*/ 891921 w 1562100"/>
                <a:gd name="connsiteY392" fmla="*/ 31337 h 1562100"/>
                <a:gd name="connsiteX393" fmla="*/ 895159 w 1562100"/>
                <a:gd name="connsiteY393" fmla="*/ 8001 h 1562100"/>
                <a:gd name="connsiteX394" fmla="*/ 889825 w 1562100"/>
                <a:gd name="connsiteY394" fmla="*/ 7239 h 1562100"/>
                <a:gd name="connsiteX395" fmla="*/ 886587 w 1562100"/>
                <a:gd name="connsiteY395" fmla="*/ 30575 h 1562100"/>
                <a:gd name="connsiteX396" fmla="*/ 891921 w 1562100"/>
                <a:gd name="connsiteY396" fmla="*/ 31337 h 1562100"/>
                <a:gd name="connsiteX397" fmla="*/ 1293876 w 1562100"/>
                <a:gd name="connsiteY397" fmla="*/ 220599 h 1562100"/>
                <a:gd name="connsiteX398" fmla="*/ 1309688 w 1562100"/>
                <a:gd name="connsiteY398" fmla="*/ 203073 h 1562100"/>
                <a:gd name="connsiteX399" fmla="*/ 1305687 w 1562100"/>
                <a:gd name="connsiteY399" fmla="*/ 199454 h 1562100"/>
                <a:gd name="connsiteX400" fmla="*/ 1289875 w 1562100"/>
                <a:gd name="connsiteY400" fmla="*/ 216980 h 1562100"/>
                <a:gd name="connsiteX401" fmla="*/ 1293876 w 1562100"/>
                <a:gd name="connsiteY401" fmla="*/ 220599 h 1562100"/>
                <a:gd name="connsiteX402" fmla="*/ 1095089 w 1562100"/>
                <a:gd name="connsiteY402" fmla="*/ 90297 h 1562100"/>
                <a:gd name="connsiteX403" fmla="*/ 1104614 w 1562100"/>
                <a:gd name="connsiteY403" fmla="*/ 68866 h 1562100"/>
                <a:gd name="connsiteX404" fmla="*/ 1099661 w 1562100"/>
                <a:gd name="connsiteY404" fmla="*/ 66675 h 1562100"/>
                <a:gd name="connsiteX405" fmla="*/ 1090136 w 1562100"/>
                <a:gd name="connsiteY405" fmla="*/ 88106 h 1562100"/>
                <a:gd name="connsiteX406" fmla="*/ 1095089 w 1562100"/>
                <a:gd name="connsiteY406" fmla="*/ 90297 h 1562100"/>
                <a:gd name="connsiteX407" fmla="*/ 1232344 w 1562100"/>
                <a:gd name="connsiteY407" fmla="*/ 170307 h 1562100"/>
                <a:gd name="connsiteX408" fmla="*/ 1246251 w 1562100"/>
                <a:gd name="connsiteY408" fmla="*/ 151257 h 1562100"/>
                <a:gd name="connsiteX409" fmla="*/ 1241869 w 1562100"/>
                <a:gd name="connsiteY409" fmla="*/ 148114 h 1562100"/>
                <a:gd name="connsiteX410" fmla="*/ 1227963 w 1562100"/>
                <a:gd name="connsiteY410" fmla="*/ 167164 h 1562100"/>
                <a:gd name="connsiteX411" fmla="*/ 1232344 w 1562100"/>
                <a:gd name="connsiteY411" fmla="*/ 170307 h 1562100"/>
                <a:gd name="connsiteX412" fmla="*/ 1253394 w 1562100"/>
                <a:gd name="connsiteY412" fmla="*/ 186404 h 1562100"/>
                <a:gd name="connsiteX413" fmla="*/ 1267968 w 1562100"/>
                <a:gd name="connsiteY413" fmla="*/ 167831 h 1562100"/>
                <a:gd name="connsiteX414" fmla="*/ 1263682 w 1562100"/>
                <a:gd name="connsiteY414" fmla="*/ 164497 h 1562100"/>
                <a:gd name="connsiteX415" fmla="*/ 1249108 w 1562100"/>
                <a:gd name="connsiteY415" fmla="*/ 183071 h 1562100"/>
                <a:gd name="connsiteX416" fmla="*/ 1253394 w 1562100"/>
                <a:gd name="connsiteY416" fmla="*/ 186404 h 1562100"/>
                <a:gd name="connsiteX417" fmla="*/ 1313212 w 1562100"/>
                <a:gd name="connsiteY417" fmla="*/ 238792 h 1562100"/>
                <a:gd name="connsiteX418" fmla="*/ 1329594 w 1562100"/>
                <a:gd name="connsiteY418" fmla="*/ 221837 h 1562100"/>
                <a:gd name="connsiteX419" fmla="*/ 1325689 w 1562100"/>
                <a:gd name="connsiteY419" fmla="*/ 218123 h 1562100"/>
                <a:gd name="connsiteX420" fmla="*/ 1309211 w 1562100"/>
                <a:gd name="connsiteY420" fmla="*/ 235172 h 1562100"/>
                <a:gd name="connsiteX421" fmla="*/ 1313212 w 1562100"/>
                <a:gd name="connsiteY421" fmla="*/ 238792 h 1562100"/>
                <a:gd name="connsiteX422" fmla="*/ 1273969 w 1562100"/>
                <a:gd name="connsiteY422" fmla="*/ 203168 h 1562100"/>
                <a:gd name="connsiteX423" fmla="*/ 1289113 w 1562100"/>
                <a:gd name="connsiteY423" fmla="*/ 185071 h 1562100"/>
                <a:gd name="connsiteX424" fmla="*/ 1285018 w 1562100"/>
                <a:gd name="connsiteY424" fmla="*/ 181547 h 1562100"/>
                <a:gd name="connsiteX425" fmla="*/ 1269873 w 1562100"/>
                <a:gd name="connsiteY425" fmla="*/ 199644 h 1562100"/>
                <a:gd name="connsiteX426" fmla="*/ 1273969 w 1562100"/>
                <a:gd name="connsiteY426" fmla="*/ 203168 h 1562100"/>
                <a:gd name="connsiteX427" fmla="*/ 1210627 w 1562100"/>
                <a:gd name="connsiteY427" fmla="*/ 155067 h 1562100"/>
                <a:gd name="connsiteX428" fmla="*/ 1223772 w 1562100"/>
                <a:gd name="connsiteY428" fmla="*/ 135541 h 1562100"/>
                <a:gd name="connsiteX429" fmla="*/ 1219295 w 1562100"/>
                <a:gd name="connsiteY429" fmla="*/ 132493 h 1562100"/>
                <a:gd name="connsiteX430" fmla="*/ 1206150 w 1562100"/>
                <a:gd name="connsiteY430" fmla="*/ 152019 h 1562100"/>
                <a:gd name="connsiteX431" fmla="*/ 1210627 w 1562100"/>
                <a:gd name="connsiteY431" fmla="*/ 155067 h 1562100"/>
                <a:gd name="connsiteX432" fmla="*/ 1142619 w 1562100"/>
                <a:gd name="connsiteY432" fmla="*/ 113729 h 1562100"/>
                <a:gd name="connsiteX433" fmla="*/ 1153668 w 1562100"/>
                <a:gd name="connsiteY433" fmla="*/ 92964 h 1562100"/>
                <a:gd name="connsiteX434" fmla="*/ 1148906 w 1562100"/>
                <a:gd name="connsiteY434" fmla="*/ 90392 h 1562100"/>
                <a:gd name="connsiteX435" fmla="*/ 1137856 w 1562100"/>
                <a:gd name="connsiteY435" fmla="*/ 111157 h 1562100"/>
                <a:gd name="connsiteX436" fmla="*/ 1142619 w 1562100"/>
                <a:gd name="connsiteY436" fmla="*/ 113729 h 1562100"/>
                <a:gd name="connsiteX437" fmla="*/ 1118997 w 1562100"/>
                <a:gd name="connsiteY437" fmla="*/ 101632 h 1562100"/>
                <a:gd name="connsiteX438" fmla="*/ 1129284 w 1562100"/>
                <a:gd name="connsiteY438" fmla="*/ 80582 h 1562100"/>
                <a:gd name="connsiteX439" fmla="*/ 1124522 w 1562100"/>
                <a:gd name="connsiteY439" fmla="*/ 78105 h 1562100"/>
                <a:gd name="connsiteX440" fmla="*/ 1114234 w 1562100"/>
                <a:gd name="connsiteY440" fmla="*/ 99155 h 1562100"/>
                <a:gd name="connsiteX441" fmla="*/ 1118997 w 1562100"/>
                <a:gd name="connsiteY441" fmla="*/ 101632 h 1562100"/>
                <a:gd name="connsiteX442" fmla="*/ 1188434 w 1562100"/>
                <a:gd name="connsiteY442" fmla="*/ 140494 h 1562100"/>
                <a:gd name="connsiteX443" fmla="*/ 1200912 w 1562100"/>
                <a:gd name="connsiteY443" fmla="*/ 120587 h 1562100"/>
                <a:gd name="connsiteX444" fmla="*/ 1196340 w 1562100"/>
                <a:gd name="connsiteY444" fmla="*/ 117729 h 1562100"/>
                <a:gd name="connsiteX445" fmla="*/ 1183862 w 1562100"/>
                <a:gd name="connsiteY445" fmla="*/ 137732 h 1562100"/>
                <a:gd name="connsiteX446" fmla="*/ 1188434 w 1562100"/>
                <a:gd name="connsiteY446" fmla="*/ 140494 h 1562100"/>
                <a:gd name="connsiteX447" fmla="*/ 1165764 w 1562100"/>
                <a:gd name="connsiteY447" fmla="*/ 126683 h 1562100"/>
                <a:gd name="connsiteX448" fmla="*/ 1177481 w 1562100"/>
                <a:gd name="connsiteY448" fmla="*/ 106299 h 1562100"/>
                <a:gd name="connsiteX449" fmla="*/ 1172813 w 1562100"/>
                <a:gd name="connsiteY449" fmla="*/ 103632 h 1562100"/>
                <a:gd name="connsiteX450" fmla="*/ 1161097 w 1562100"/>
                <a:gd name="connsiteY450" fmla="*/ 124016 h 1562100"/>
                <a:gd name="connsiteX451" fmla="*/ 1165764 w 1562100"/>
                <a:gd name="connsiteY451" fmla="*/ 126683 h 1562100"/>
                <a:gd name="connsiteX452" fmla="*/ 68389 w 1562100"/>
                <a:gd name="connsiteY452" fmla="*/ 1040892 h 1562100"/>
                <a:gd name="connsiteX453" fmla="*/ 46387 w 1562100"/>
                <a:gd name="connsiteY453" fmla="*/ 1048893 h 1562100"/>
                <a:gd name="connsiteX454" fmla="*/ 48196 w 1562100"/>
                <a:gd name="connsiteY454" fmla="*/ 1053941 h 1562100"/>
                <a:gd name="connsiteX455" fmla="*/ 70199 w 1562100"/>
                <a:gd name="connsiteY455" fmla="*/ 1045940 h 1562100"/>
                <a:gd name="connsiteX456" fmla="*/ 68389 w 1562100"/>
                <a:gd name="connsiteY456" fmla="*/ 1040892 h 1562100"/>
                <a:gd name="connsiteX457" fmla="*/ 1206150 w 1562100"/>
                <a:gd name="connsiteY457" fmla="*/ 1415034 h 1562100"/>
                <a:gd name="connsiteX458" fmla="*/ 1219295 w 1562100"/>
                <a:gd name="connsiteY458" fmla="*/ 1434560 h 1562100"/>
                <a:gd name="connsiteX459" fmla="*/ 1223772 w 1562100"/>
                <a:gd name="connsiteY459" fmla="*/ 1431512 h 1562100"/>
                <a:gd name="connsiteX460" fmla="*/ 1210627 w 1562100"/>
                <a:gd name="connsiteY460" fmla="*/ 1411986 h 1562100"/>
                <a:gd name="connsiteX461" fmla="*/ 1206150 w 1562100"/>
                <a:gd name="connsiteY461" fmla="*/ 1415034 h 1562100"/>
                <a:gd name="connsiteX462" fmla="*/ 1183862 w 1562100"/>
                <a:gd name="connsiteY462" fmla="*/ 1429417 h 1562100"/>
                <a:gd name="connsiteX463" fmla="*/ 1196340 w 1562100"/>
                <a:gd name="connsiteY463" fmla="*/ 1449419 h 1562100"/>
                <a:gd name="connsiteX464" fmla="*/ 1200912 w 1562100"/>
                <a:gd name="connsiteY464" fmla="*/ 1446562 h 1562100"/>
                <a:gd name="connsiteX465" fmla="*/ 1188434 w 1562100"/>
                <a:gd name="connsiteY465" fmla="*/ 1426559 h 1562100"/>
                <a:gd name="connsiteX466" fmla="*/ 1183862 w 1562100"/>
                <a:gd name="connsiteY466" fmla="*/ 1429417 h 1562100"/>
                <a:gd name="connsiteX467" fmla="*/ 1114139 w 1562100"/>
                <a:gd name="connsiteY467" fmla="*/ 1467803 h 1562100"/>
                <a:gd name="connsiteX468" fmla="*/ 1124426 w 1562100"/>
                <a:gd name="connsiteY468" fmla="*/ 1488853 h 1562100"/>
                <a:gd name="connsiteX469" fmla="*/ 1129284 w 1562100"/>
                <a:gd name="connsiteY469" fmla="*/ 1486472 h 1562100"/>
                <a:gd name="connsiteX470" fmla="*/ 1118997 w 1562100"/>
                <a:gd name="connsiteY470" fmla="*/ 1465421 h 1562100"/>
                <a:gd name="connsiteX471" fmla="*/ 1114139 w 1562100"/>
                <a:gd name="connsiteY471" fmla="*/ 1467803 h 1562100"/>
                <a:gd name="connsiteX472" fmla="*/ 1227868 w 1562100"/>
                <a:gd name="connsiteY472" fmla="*/ 1399794 h 1562100"/>
                <a:gd name="connsiteX473" fmla="*/ 1241774 w 1562100"/>
                <a:gd name="connsiteY473" fmla="*/ 1418844 h 1562100"/>
                <a:gd name="connsiteX474" fmla="*/ 1246155 w 1562100"/>
                <a:gd name="connsiteY474" fmla="*/ 1415701 h 1562100"/>
                <a:gd name="connsiteX475" fmla="*/ 1232249 w 1562100"/>
                <a:gd name="connsiteY475" fmla="*/ 1396651 h 1562100"/>
                <a:gd name="connsiteX476" fmla="*/ 1227868 w 1562100"/>
                <a:gd name="connsiteY476" fmla="*/ 1399794 h 1562100"/>
                <a:gd name="connsiteX477" fmla="*/ 1161097 w 1562100"/>
                <a:gd name="connsiteY477" fmla="*/ 1442942 h 1562100"/>
                <a:gd name="connsiteX478" fmla="*/ 1172813 w 1562100"/>
                <a:gd name="connsiteY478" fmla="*/ 1463326 h 1562100"/>
                <a:gd name="connsiteX479" fmla="*/ 1177481 w 1562100"/>
                <a:gd name="connsiteY479" fmla="*/ 1460659 h 1562100"/>
                <a:gd name="connsiteX480" fmla="*/ 1165669 w 1562100"/>
                <a:gd name="connsiteY480" fmla="*/ 1440275 h 1562100"/>
                <a:gd name="connsiteX481" fmla="*/ 1161097 w 1562100"/>
                <a:gd name="connsiteY481" fmla="*/ 1442942 h 1562100"/>
                <a:gd name="connsiteX482" fmla="*/ 1137856 w 1562100"/>
                <a:gd name="connsiteY482" fmla="*/ 1455801 h 1562100"/>
                <a:gd name="connsiteX483" fmla="*/ 1148906 w 1562100"/>
                <a:gd name="connsiteY483" fmla="*/ 1476566 h 1562100"/>
                <a:gd name="connsiteX484" fmla="*/ 1153668 w 1562100"/>
                <a:gd name="connsiteY484" fmla="*/ 1473994 h 1562100"/>
                <a:gd name="connsiteX485" fmla="*/ 1142619 w 1562100"/>
                <a:gd name="connsiteY485" fmla="*/ 1453229 h 1562100"/>
                <a:gd name="connsiteX486" fmla="*/ 1137856 w 1562100"/>
                <a:gd name="connsiteY486" fmla="*/ 1455801 h 1562100"/>
                <a:gd name="connsiteX487" fmla="*/ 1328166 w 1562100"/>
                <a:gd name="connsiteY487" fmla="*/ 1313307 h 1562100"/>
                <a:gd name="connsiteX488" fmla="*/ 1345216 w 1562100"/>
                <a:gd name="connsiteY488" fmla="*/ 1329690 h 1562100"/>
                <a:gd name="connsiteX489" fmla="*/ 1348931 w 1562100"/>
                <a:gd name="connsiteY489" fmla="*/ 1325785 h 1562100"/>
                <a:gd name="connsiteX490" fmla="*/ 1331880 w 1562100"/>
                <a:gd name="connsiteY490" fmla="*/ 1309307 h 1562100"/>
                <a:gd name="connsiteX491" fmla="*/ 1328166 w 1562100"/>
                <a:gd name="connsiteY491" fmla="*/ 1313307 h 1562100"/>
                <a:gd name="connsiteX492" fmla="*/ 1249108 w 1562100"/>
                <a:gd name="connsiteY492" fmla="*/ 1383887 h 1562100"/>
                <a:gd name="connsiteX493" fmla="*/ 1263682 w 1562100"/>
                <a:gd name="connsiteY493" fmla="*/ 1402461 h 1562100"/>
                <a:gd name="connsiteX494" fmla="*/ 1267968 w 1562100"/>
                <a:gd name="connsiteY494" fmla="*/ 1399127 h 1562100"/>
                <a:gd name="connsiteX495" fmla="*/ 1253394 w 1562100"/>
                <a:gd name="connsiteY495" fmla="*/ 1380554 h 1562100"/>
                <a:gd name="connsiteX496" fmla="*/ 1249108 w 1562100"/>
                <a:gd name="connsiteY496" fmla="*/ 1383887 h 1562100"/>
                <a:gd name="connsiteX497" fmla="*/ 1309306 w 1562100"/>
                <a:gd name="connsiteY497" fmla="*/ 1331976 h 1562100"/>
                <a:gd name="connsiteX498" fmla="*/ 1325689 w 1562100"/>
                <a:gd name="connsiteY498" fmla="*/ 1349026 h 1562100"/>
                <a:gd name="connsiteX499" fmla="*/ 1329594 w 1562100"/>
                <a:gd name="connsiteY499" fmla="*/ 1345311 h 1562100"/>
                <a:gd name="connsiteX500" fmla="*/ 1313212 w 1562100"/>
                <a:gd name="connsiteY500" fmla="*/ 1328261 h 1562100"/>
                <a:gd name="connsiteX501" fmla="*/ 1309306 w 1562100"/>
                <a:gd name="connsiteY501" fmla="*/ 1331976 h 1562100"/>
                <a:gd name="connsiteX502" fmla="*/ 1289875 w 1562100"/>
                <a:gd name="connsiteY502" fmla="*/ 1349978 h 1562100"/>
                <a:gd name="connsiteX503" fmla="*/ 1305687 w 1562100"/>
                <a:gd name="connsiteY503" fmla="*/ 1367504 h 1562100"/>
                <a:gd name="connsiteX504" fmla="*/ 1309688 w 1562100"/>
                <a:gd name="connsiteY504" fmla="*/ 1363885 h 1562100"/>
                <a:gd name="connsiteX505" fmla="*/ 1293876 w 1562100"/>
                <a:gd name="connsiteY505" fmla="*/ 1346359 h 1562100"/>
                <a:gd name="connsiteX506" fmla="*/ 1289875 w 1562100"/>
                <a:gd name="connsiteY506" fmla="*/ 1349978 h 1562100"/>
                <a:gd name="connsiteX507" fmla="*/ 833723 w 1562100"/>
                <a:gd name="connsiteY507" fmla="*/ 1541717 h 1562100"/>
                <a:gd name="connsiteX508" fmla="*/ 835342 w 1562100"/>
                <a:gd name="connsiteY508" fmla="*/ 1565243 h 1562100"/>
                <a:gd name="connsiteX509" fmla="*/ 840771 w 1562100"/>
                <a:gd name="connsiteY509" fmla="*/ 1564862 h 1562100"/>
                <a:gd name="connsiteX510" fmla="*/ 839152 w 1562100"/>
                <a:gd name="connsiteY510" fmla="*/ 1541336 h 1562100"/>
                <a:gd name="connsiteX511" fmla="*/ 833723 w 1562100"/>
                <a:gd name="connsiteY511" fmla="*/ 1541717 h 1562100"/>
                <a:gd name="connsiteX512" fmla="*/ 1269778 w 1562100"/>
                <a:gd name="connsiteY512" fmla="*/ 1367314 h 1562100"/>
                <a:gd name="connsiteX513" fmla="*/ 1285018 w 1562100"/>
                <a:gd name="connsiteY513" fmla="*/ 1385411 h 1562100"/>
                <a:gd name="connsiteX514" fmla="*/ 1289113 w 1562100"/>
                <a:gd name="connsiteY514" fmla="*/ 1381887 h 1562100"/>
                <a:gd name="connsiteX515" fmla="*/ 1273873 w 1562100"/>
                <a:gd name="connsiteY515" fmla="*/ 1363790 h 1562100"/>
                <a:gd name="connsiteX516" fmla="*/ 1269778 w 1562100"/>
                <a:gd name="connsiteY516" fmla="*/ 1367314 h 1562100"/>
                <a:gd name="connsiteX517" fmla="*/ 938784 w 1562100"/>
                <a:gd name="connsiteY517" fmla="*/ 1527429 h 1562100"/>
                <a:gd name="connsiteX518" fmla="*/ 943641 w 1562100"/>
                <a:gd name="connsiteY518" fmla="*/ 1550384 h 1562100"/>
                <a:gd name="connsiteX519" fmla="*/ 948880 w 1562100"/>
                <a:gd name="connsiteY519" fmla="*/ 1549241 h 1562100"/>
                <a:gd name="connsiteX520" fmla="*/ 944023 w 1562100"/>
                <a:gd name="connsiteY520" fmla="*/ 1526286 h 1562100"/>
                <a:gd name="connsiteX521" fmla="*/ 938784 w 1562100"/>
                <a:gd name="connsiteY521" fmla="*/ 1527429 h 1562100"/>
                <a:gd name="connsiteX522" fmla="*/ 912780 w 1562100"/>
                <a:gd name="connsiteY522" fmla="*/ 1532382 h 1562100"/>
                <a:gd name="connsiteX523" fmla="*/ 916876 w 1562100"/>
                <a:gd name="connsiteY523" fmla="*/ 1555528 h 1562100"/>
                <a:gd name="connsiteX524" fmla="*/ 922210 w 1562100"/>
                <a:gd name="connsiteY524" fmla="*/ 1554575 h 1562100"/>
                <a:gd name="connsiteX525" fmla="*/ 918114 w 1562100"/>
                <a:gd name="connsiteY525" fmla="*/ 1531430 h 1562100"/>
                <a:gd name="connsiteX526" fmla="*/ 912780 w 1562100"/>
                <a:gd name="connsiteY526" fmla="*/ 1532382 h 1562100"/>
                <a:gd name="connsiteX527" fmla="*/ 860203 w 1562100"/>
                <a:gd name="connsiteY527" fmla="*/ 1539526 h 1562100"/>
                <a:gd name="connsiteX528" fmla="*/ 862679 w 1562100"/>
                <a:gd name="connsiteY528" fmla="*/ 1562957 h 1562100"/>
                <a:gd name="connsiteX529" fmla="*/ 868013 w 1562100"/>
                <a:gd name="connsiteY529" fmla="*/ 1562386 h 1562100"/>
                <a:gd name="connsiteX530" fmla="*/ 865537 w 1562100"/>
                <a:gd name="connsiteY530" fmla="*/ 1538954 h 1562100"/>
                <a:gd name="connsiteX531" fmla="*/ 860203 w 1562100"/>
                <a:gd name="connsiteY531" fmla="*/ 1539526 h 1562100"/>
                <a:gd name="connsiteX532" fmla="*/ 1090136 w 1562100"/>
                <a:gd name="connsiteY532" fmla="*/ 1478947 h 1562100"/>
                <a:gd name="connsiteX533" fmla="*/ 1099661 w 1562100"/>
                <a:gd name="connsiteY533" fmla="*/ 1500378 h 1562100"/>
                <a:gd name="connsiteX534" fmla="*/ 1104614 w 1562100"/>
                <a:gd name="connsiteY534" fmla="*/ 1498187 h 1562100"/>
                <a:gd name="connsiteX535" fmla="*/ 1095089 w 1562100"/>
                <a:gd name="connsiteY535" fmla="*/ 1476756 h 1562100"/>
                <a:gd name="connsiteX536" fmla="*/ 1090136 w 1562100"/>
                <a:gd name="connsiteY536" fmla="*/ 1478947 h 1562100"/>
                <a:gd name="connsiteX537" fmla="*/ 886587 w 1562100"/>
                <a:gd name="connsiteY537" fmla="*/ 1536383 h 1562100"/>
                <a:gd name="connsiteX538" fmla="*/ 889825 w 1562100"/>
                <a:gd name="connsiteY538" fmla="*/ 1559719 h 1562100"/>
                <a:gd name="connsiteX539" fmla="*/ 895159 w 1562100"/>
                <a:gd name="connsiteY539" fmla="*/ 1558957 h 1562100"/>
                <a:gd name="connsiteX540" fmla="*/ 891921 w 1562100"/>
                <a:gd name="connsiteY540" fmla="*/ 1535621 h 1562100"/>
                <a:gd name="connsiteX541" fmla="*/ 886587 w 1562100"/>
                <a:gd name="connsiteY541" fmla="*/ 1536383 h 1562100"/>
                <a:gd name="connsiteX542" fmla="*/ 964692 w 1562100"/>
                <a:gd name="connsiteY542" fmla="*/ 1521523 h 1562100"/>
                <a:gd name="connsiteX543" fmla="*/ 970406 w 1562100"/>
                <a:gd name="connsiteY543" fmla="*/ 1544288 h 1562100"/>
                <a:gd name="connsiteX544" fmla="*/ 975646 w 1562100"/>
                <a:gd name="connsiteY544" fmla="*/ 1542955 h 1562100"/>
                <a:gd name="connsiteX545" fmla="*/ 969930 w 1562100"/>
                <a:gd name="connsiteY545" fmla="*/ 1520190 h 1562100"/>
                <a:gd name="connsiteX546" fmla="*/ 964692 w 1562100"/>
                <a:gd name="connsiteY546" fmla="*/ 1521523 h 1562100"/>
                <a:gd name="connsiteX547" fmla="*/ 1040892 w 1562100"/>
                <a:gd name="connsiteY547" fmla="*/ 1498568 h 1562100"/>
                <a:gd name="connsiteX548" fmla="*/ 1048893 w 1562100"/>
                <a:gd name="connsiteY548" fmla="*/ 1520571 h 1562100"/>
                <a:gd name="connsiteX549" fmla="*/ 1053941 w 1562100"/>
                <a:gd name="connsiteY549" fmla="*/ 1518761 h 1562100"/>
                <a:gd name="connsiteX550" fmla="*/ 1045940 w 1562100"/>
                <a:gd name="connsiteY550" fmla="*/ 1496759 h 1562100"/>
                <a:gd name="connsiteX551" fmla="*/ 1040892 w 1562100"/>
                <a:gd name="connsiteY551" fmla="*/ 1498568 h 1562100"/>
                <a:gd name="connsiteX552" fmla="*/ 990314 w 1562100"/>
                <a:gd name="connsiteY552" fmla="*/ 1514856 h 1562100"/>
                <a:gd name="connsiteX553" fmla="*/ 996791 w 1562100"/>
                <a:gd name="connsiteY553" fmla="*/ 1537430 h 1562100"/>
                <a:gd name="connsiteX554" fmla="*/ 1001934 w 1562100"/>
                <a:gd name="connsiteY554" fmla="*/ 1535906 h 1562100"/>
                <a:gd name="connsiteX555" fmla="*/ 995457 w 1562100"/>
                <a:gd name="connsiteY555" fmla="*/ 1513332 h 1562100"/>
                <a:gd name="connsiteX556" fmla="*/ 990314 w 1562100"/>
                <a:gd name="connsiteY556" fmla="*/ 1514856 h 1562100"/>
                <a:gd name="connsiteX557" fmla="*/ 1065657 w 1562100"/>
                <a:gd name="connsiteY557" fmla="*/ 1489139 h 1562100"/>
                <a:gd name="connsiteX558" fmla="*/ 1074420 w 1562100"/>
                <a:gd name="connsiteY558" fmla="*/ 1510856 h 1562100"/>
                <a:gd name="connsiteX559" fmla="*/ 1079468 w 1562100"/>
                <a:gd name="connsiteY559" fmla="*/ 1508855 h 1562100"/>
                <a:gd name="connsiteX560" fmla="*/ 1070705 w 1562100"/>
                <a:gd name="connsiteY560" fmla="*/ 1487138 h 1562100"/>
                <a:gd name="connsiteX561" fmla="*/ 1065657 w 1562100"/>
                <a:gd name="connsiteY561" fmla="*/ 1489139 h 1562100"/>
                <a:gd name="connsiteX562" fmla="*/ 1015746 w 1562100"/>
                <a:gd name="connsiteY562" fmla="*/ 1507141 h 1562100"/>
                <a:gd name="connsiteX563" fmla="*/ 1022985 w 1562100"/>
                <a:gd name="connsiteY563" fmla="*/ 1529429 h 1562100"/>
                <a:gd name="connsiteX564" fmla="*/ 1028128 w 1562100"/>
                <a:gd name="connsiteY564" fmla="*/ 1527810 h 1562100"/>
                <a:gd name="connsiteX565" fmla="*/ 1020889 w 1562100"/>
                <a:gd name="connsiteY565" fmla="*/ 1505522 h 1562100"/>
                <a:gd name="connsiteX566" fmla="*/ 1015746 w 1562100"/>
                <a:gd name="connsiteY566" fmla="*/ 1507141 h 1562100"/>
                <a:gd name="connsiteX567" fmla="*/ 1346359 w 1562100"/>
                <a:gd name="connsiteY567" fmla="*/ 1293971 h 1562100"/>
                <a:gd name="connsiteX568" fmla="*/ 1363884 w 1562100"/>
                <a:gd name="connsiteY568" fmla="*/ 1309783 h 1562100"/>
                <a:gd name="connsiteX569" fmla="*/ 1367504 w 1562100"/>
                <a:gd name="connsiteY569" fmla="*/ 1305782 h 1562100"/>
                <a:gd name="connsiteX570" fmla="*/ 1349883 w 1562100"/>
                <a:gd name="connsiteY570" fmla="*/ 1289971 h 1562100"/>
                <a:gd name="connsiteX571" fmla="*/ 1346359 w 1562100"/>
                <a:gd name="connsiteY571" fmla="*/ 1293971 h 1562100"/>
                <a:gd name="connsiteX572" fmla="*/ 1526286 w 1562100"/>
                <a:gd name="connsiteY572" fmla="*/ 944118 h 1562100"/>
                <a:gd name="connsiteX573" fmla="*/ 1549241 w 1562100"/>
                <a:gd name="connsiteY573" fmla="*/ 948976 h 1562100"/>
                <a:gd name="connsiteX574" fmla="*/ 1550384 w 1562100"/>
                <a:gd name="connsiteY574" fmla="*/ 943737 h 1562100"/>
                <a:gd name="connsiteX575" fmla="*/ 1527429 w 1562100"/>
                <a:gd name="connsiteY575" fmla="*/ 938879 h 1562100"/>
                <a:gd name="connsiteX576" fmla="*/ 1526286 w 1562100"/>
                <a:gd name="connsiteY576" fmla="*/ 944118 h 1562100"/>
                <a:gd name="connsiteX577" fmla="*/ 1535620 w 1562100"/>
                <a:gd name="connsiteY577" fmla="*/ 891921 h 1562100"/>
                <a:gd name="connsiteX578" fmla="*/ 1558957 w 1562100"/>
                <a:gd name="connsiteY578" fmla="*/ 895160 h 1562100"/>
                <a:gd name="connsiteX579" fmla="*/ 1559719 w 1562100"/>
                <a:gd name="connsiteY579" fmla="*/ 889826 h 1562100"/>
                <a:gd name="connsiteX580" fmla="*/ 1536382 w 1562100"/>
                <a:gd name="connsiteY580" fmla="*/ 886587 h 1562100"/>
                <a:gd name="connsiteX581" fmla="*/ 1535620 w 1562100"/>
                <a:gd name="connsiteY581" fmla="*/ 891921 h 1562100"/>
                <a:gd name="connsiteX582" fmla="*/ 1531429 w 1562100"/>
                <a:gd name="connsiteY582" fmla="*/ 918115 h 1562100"/>
                <a:gd name="connsiteX583" fmla="*/ 1554575 w 1562100"/>
                <a:gd name="connsiteY583" fmla="*/ 922211 h 1562100"/>
                <a:gd name="connsiteX584" fmla="*/ 1555528 w 1562100"/>
                <a:gd name="connsiteY584" fmla="*/ 916877 h 1562100"/>
                <a:gd name="connsiteX585" fmla="*/ 1532382 w 1562100"/>
                <a:gd name="connsiteY585" fmla="*/ 912781 h 1562100"/>
                <a:gd name="connsiteX586" fmla="*/ 1531429 w 1562100"/>
                <a:gd name="connsiteY586" fmla="*/ 918115 h 1562100"/>
                <a:gd name="connsiteX587" fmla="*/ 1505426 w 1562100"/>
                <a:gd name="connsiteY587" fmla="*/ 1020890 h 1562100"/>
                <a:gd name="connsiteX588" fmla="*/ 1527714 w 1562100"/>
                <a:gd name="connsiteY588" fmla="*/ 1028129 h 1562100"/>
                <a:gd name="connsiteX589" fmla="*/ 1529429 w 1562100"/>
                <a:gd name="connsiteY589" fmla="*/ 1022985 h 1562100"/>
                <a:gd name="connsiteX590" fmla="*/ 1507141 w 1562100"/>
                <a:gd name="connsiteY590" fmla="*/ 1015746 h 1562100"/>
                <a:gd name="connsiteX591" fmla="*/ 1505426 w 1562100"/>
                <a:gd name="connsiteY591" fmla="*/ 1020890 h 1562100"/>
                <a:gd name="connsiteX592" fmla="*/ 1513237 w 1562100"/>
                <a:gd name="connsiteY592" fmla="*/ 995553 h 1562100"/>
                <a:gd name="connsiteX593" fmla="*/ 1535811 w 1562100"/>
                <a:gd name="connsiteY593" fmla="*/ 1002030 h 1562100"/>
                <a:gd name="connsiteX594" fmla="*/ 1537335 w 1562100"/>
                <a:gd name="connsiteY594" fmla="*/ 996887 h 1562100"/>
                <a:gd name="connsiteX595" fmla="*/ 1514761 w 1562100"/>
                <a:gd name="connsiteY595" fmla="*/ 990410 h 1562100"/>
                <a:gd name="connsiteX596" fmla="*/ 1513237 w 1562100"/>
                <a:gd name="connsiteY596" fmla="*/ 995553 h 1562100"/>
                <a:gd name="connsiteX597" fmla="*/ 1520190 w 1562100"/>
                <a:gd name="connsiteY597" fmla="*/ 969931 h 1562100"/>
                <a:gd name="connsiteX598" fmla="*/ 1542955 w 1562100"/>
                <a:gd name="connsiteY598" fmla="*/ 975646 h 1562100"/>
                <a:gd name="connsiteX599" fmla="*/ 1544288 w 1562100"/>
                <a:gd name="connsiteY599" fmla="*/ 970407 h 1562100"/>
                <a:gd name="connsiteX600" fmla="*/ 1521523 w 1562100"/>
                <a:gd name="connsiteY600" fmla="*/ 964692 h 1562100"/>
                <a:gd name="connsiteX601" fmla="*/ 1520190 w 1562100"/>
                <a:gd name="connsiteY601" fmla="*/ 969931 h 1562100"/>
                <a:gd name="connsiteX602" fmla="*/ 1543240 w 1562100"/>
                <a:gd name="connsiteY602" fmla="*/ 780764 h 1562100"/>
                <a:gd name="connsiteX603" fmla="*/ 1543240 w 1562100"/>
                <a:gd name="connsiteY603" fmla="*/ 783431 h 1562100"/>
                <a:gd name="connsiteX604" fmla="*/ 1543240 w 1562100"/>
                <a:gd name="connsiteY604" fmla="*/ 786193 h 1562100"/>
                <a:gd name="connsiteX605" fmla="*/ 1566863 w 1562100"/>
                <a:gd name="connsiteY605" fmla="*/ 786193 h 1562100"/>
                <a:gd name="connsiteX606" fmla="*/ 1566863 w 1562100"/>
                <a:gd name="connsiteY606" fmla="*/ 780764 h 1562100"/>
                <a:gd name="connsiteX607" fmla="*/ 1543240 w 1562100"/>
                <a:gd name="connsiteY607" fmla="*/ 780764 h 1562100"/>
                <a:gd name="connsiteX608" fmla="*/ 1542764 w 1562100"/>
                <a:gd name="connsiteY608" fmla="*/ 812768 h 1562100"/>
                <a:gd name="connsiteX609" fmla="*/ 1566386 w 1562100"/>
                <a:gd name="connsiteY609" fmla="*/ 813626 h 1562100"/>
                <a:gd name="connsiteX610" fmla="*/ 1566577 w 1562100"/>
                <a:gd name="connsiteY610" fmla="*/ 808196 h 1562100"/>
                <a:gd name="connsiteX611" fmla="*/ 1542955 w 1562100"/>
                <a:gd name="connsiteY611" fmla="*/ 807339 h 1562100"/>
                <a:gd name="connsiteX612" fmla="*/ 1542764 w 1562100"/>
                <a:gd name="connsiteY612" fmla="*/ 812768 h 1562100"/>
                <a:gd name="connsiteX613" fmla="*/ 1538859 w 1562100"/>
                <a:gd name="connsiteY613" fmla="*/ 865632 h 1562100"/>
                <a:gd name="connsiteX614" fmla="*/ 1562290 w 1562100"/>
                <a:gd name="connsiteY614" fmla="*/ 868109 h 1562100"/>
                <a:gd name="connsiteX615" fmla="*/ 1562862 w 1562100"/>
                <a:gd name="connsiteY615" fmla="*/ 862775 h 1562100"/>
                <a:gd name="connsiteX616" fmla="*/ 1539431 w 1562100"/>
                <a:gd name="connsiteY616" fmla="*/ 860298 h 1562100"/>
                <a:gd name="connsiteX617" fmla="*/ 1538859 w 1562100"/>
                <a:gd name="connsiteY617" fmla="*/ 865632 h 1562100"/>
                <a:gd name="connsiteX618" fmla="*/ 1541240 w 1562100"/>
                <a:gd name="connsiteY618" fmla="*/ 839248 h 1562100"/>
                <a:gd name="connsiteX619" fmla="*/ 1564767 w 1562100"/>
                <a:gd name="connsiteY619" fmla="*/ 840867 h 1562100"/>
                <a:gd name="connsiteX620" fmla="*/ 1565148 w 1562100"/>
                <a:gd name="connsiteY620" fmla="*/ 835438 h 1562100"/>
                <a:gd name="connsiteX621" fmla="*/ 1541621 w 1562100"/>
                <a:gd name="connsiteY621" fmla="*/ 833818 h 1562100"/>
                <a:gd name="connsiteX622" fmla="*/ 1541240 w 1562100"/>
                <a:gd name="connsiteY622" fmla="*/ 839248 h 1562100"/>
                <a:gd name="connsiteX623" fmla="*/ 24003 w 1562100"/>
                <a:gd name="connsiteY623" fmla="*/ 807339 h 1562100"/>
                <a:gd name="connsiteX624" fmla="*/ 381 w 1562100"/>
                <a:gd name="connsiteY624" fmla="*/ 808196 h 1562100"/>
                <a:gd name="connsiteX625" fmla="*/ 571 w 1562100"/>
                <a:gd name="connsiteY625" fmla="*/ 813626 h 1562100"/>
                <a:gd name="connsiteX626" fmla="*/ 24193 w 1562100"/>
                <a:gd name="connsiteY626" fmla="*/ 812768 h 1562100"/>
                <a:gd name="connsiteX627" fmla="*/ 24003 w 1562100"/>
                <a:gd name="connsiteY627" fmla="*/ 807339 h 1562100"/>
                <a:gd name="connsiteX628" fmla="*/ 1363789 w 1562100"/>
                <a:gd name="connsiteY628" fmla="*/ 1273969 h 1562100"/>
                <a:gd name="connsiteX629" fmla="*/ 1381887 w 1562100"/>
                <a:gd name="connsiteY629" fmla="*/ 1289114 h 1562100"/>
                <a:gd name="connsiteX630" fmla="*/ 1385316 w 1562100"/>
                <a:gd name="connsiteY630" fmla="*/ 1285018 h 1562100"/>
                <a:gd name="connsiteX631" fmla="*/ 1367218 w 1562100"/>
                <a:gd name="connsiteY631" fmla="*/ 1269873 h 1562100"/>
                <a:gd name="connsiteX632" fmla="*/ 1363789 w 1562100"/>
                <a:gd name="connsiteY632" fmla="*/ 1273969 h 1562100"/>
                <a:gd name="connsiteX633" fmla="*/ 1440180 w 1562100"/>
                <a:gd name="connsiteY633" fmla="*/ 1165860 h 1562100"/>
                <a:gd name="connsiteX634" fmla="*/ 1460563 w 1562100"/>
                <a:gd name="connsiteY634" fmla="*/ 1177576 h 1562100"/>
                <a:gd name="connsiteX635" fmla="*/ 1463231 w 1562100"/>
                <a:gd name="connsiteY635" fmla="*/ 1172909 h 1562100"/>
                <a:gd name="connsiteX636" fmla="*/ 1442847 w 1562100"/>
                <a:gd name="connsiteY636" fmla="*/ 1161098 h 1562100"/>
                <a:gd name="connsiteX637" fmla="*/ 1440180 w 1562100"/>
                <a:gd name="connsiteY637" fmla="*/ 1165860 h 1562100"/>
                <a:gd name="connsiteX638" fmla="*/ 1411891 w 1562100"/>
                <a:gd name="connsiteY638" fmla="*/ 1210628 h 1562100"/>
                <a:gd name="connsiteX639" fmla="*/ 1431417 w 1562100"/>
                <a:gd name="connsiteY639" fmla="*/ 1223772 h 1562100"/>
                <a:gd name="connsiteX640" fmla="*/ 1434465 w 1562100"/>
                <a:gd name="connsiteY640" fmla="*/ 1219295 h 1562100"/>
                <a:gd name="connsiteX641" fmla="*/ 1414939 w 1562100"/>
                <a:gd name="connsiteY641" fmla="*/ 1206151 h 1562100"/>
                <a:gd name="connsiteX642" fmla="*/ 1411891 w 1562100"/>
                <a:gd name="connsiteY642" fmla="*/ 1210628 h 1562100"/>
                <a:gd name="connsiteX643" fmla="*/ 1496758 w 1562100"/>
                <a:gd name="connsiteY643" fmla="*/ 1045940 h 1562100"/>
                <a:gd name="connsiteX644" fmla="*/ 1518761 w 1562100"/>
                <a:gd name="connsiteY644" fmla="*/ 1053941 h 1562100"/>
                <a:gd name="connsiteX645" fmla="*/ 1520666 w 1562100"/>
                <a:gd name="connsiteY645" fmla="*/ 1048893 h 1562100"/>
                <a:gd name="connsiteX646" fmla="*/ 1498663 w 1562100"/>
                <a:gd name="connsiteY646" fmla="*/ 1040892 h 1562100"/>
                <a:gd name="connsiteX647" fmla="*/ 1496758 w 1562100"/>
                <a:gd name="connsiteY647" fmla="*/ 1045940 h 1562100"/>
                <a:gd name="connsiteX648" fmla="*/ 1396650 w 1562100"/>
                <a:gd name="connsiteY648" fmla="*/ 1232344 h 1562100"/>
                <a:gd name="connsiteX649" fmla="*/ 1415700 w 1562100"/>
                <a:gd name="connsiteY649" fmla="*/ 1246251 h 1562100"/>
                <a:gd name="connsiteX650" fmla="*/ 1418844 w 1562100"/>
                <a:gd name="connsiteY650" fmla="*/ 1241869 h 1562100"/>
                <a:gd name="connsiteX651" fmla="*/ 1399794 w 1562100"/>
                <a:gd name="connsiteY651" fmla="*/ 1227963 h 1562100"/>
                <a:gd name="connsiteX652" fmla="*/ 1396650 w 1562100"/>
                <a:gd name="connsiteY652" fmla="*/ 1232344 h 1562100"/>
                <a:gd name="connsiteX653" fmla="*/ 1380553 w 1562100"/>
                <a:gd name="connsiteY653" fmla="*/ 1253395 h 1562100"/>
                <a:gd name="connsiteX654" fmla="*/ 1399127 w 1562100"/>
                <a:gd name="connsiteY654" fmla="*/ 1267968 h 1562100"/>
                <a:gd name="connsiteX655" fmla="*/ 1402461 w 1562100"/>
                <a:gd name="connsiteY655" fmla="*/ 1263682 h 1562100"/>
                <a:gd name="connsiteX656" fmla="*/ 1383792 w 1562100"/>
                <a:gd name="connsiteY656" fmla="*/ 1249109 h 1562100"/>
                <a:gd name="connsiteX657" fmla="*/ 1380553 w 1562100"/>
                <a:gd name="connsiteY657" fmla="*/ 1253395 h 1562100"/>
                <a:gd name="connsiteX658" fmla="*/ 1453134 w 1562100"/>
                <a:gd name="connsiteY658" fmla="*/ 1142714 h 1562100"/>
                <a:gd name="connsiteX659" fmla="*/ 1473898 w 1562100"/>
                <a:gd name="connsiteY659" fmla="*/ 1153763 h 1562100"/>
                <a:gd name="connsiteX660" fmla="*/ 1476470 w 1562100"/>
                <a:gd name="connsiteY660" fmla="*/ 1149001 h 1562100"/>
                <a:gd name="connsiteX661" fmla="*/ 1455705 w 1562100"/>
                <a:gd name="connsiteY661" fmla="*/ 1137952 h 1562100"/>
                <a:gd name="connsiteX662" fmla="*/ 1453134 w 1562100"/>
                <a:gd name="connsiteY662" fmla="*/ 1142714 h 1562100"/>
                <a:gd name="connsiteX663" fmla="*/ 1476661 w 1562100"/>
                <a:gd name="connsiteY663" fmla="*/ 1095089 h 1562100"/>
                <a:gd name="connsiteX664" fmla="*/ 1498092 w 1562100"/>
                <a:gd name="connsiteY664" fmla="*/ 1104614 h 1562100"/>
                <a:gd name="connsiteX665" fmla="*/ 1500282 w 1562100"/>
                <a:gd name="connsiteY665" fmla="*/ 1099661 h 1562100"/>
                <a:gd name="connsiteX666" fmla="*/ 1478851 w 1562100"/>
                <a:gd name="connsiteY666" fmla="*/ 1090136 h 1562100"/>
                <a:gd name="connsiteX667" fmla="*/ 1476661 w 1562100"/>
                <a:gd name="connsiteY667" fmla="*/ 1095089 h 1562100"/>
                <a:gd name="connsiteX668" fmla="*/ 1487138 w 1562100"/>
                <a:gd name="connsiteY668" fmla="*/ 1070705 h 1562100"/>
                <a:gd name="connsiteX669" fmla="*/ 1508855 w 1562100"/>
                <a:gd name="connsiteY669" fmla="*/ 1079468 h 1562100"/>
                <a:gd name="connsiteX670" fmla="*/ 1510856 w 1562100"/>
                <a:gd name="connsiteY670" fmla="*/ 1074420 h 1562100"/>
                <a:gd name="connsiteX671" fmla="*/ 1489138 w 1562100"/>
                <a:gd name="connsiteY671" fmla="*/ 1065657 h 1562100"/>
                <a:gd name="connsiteX672" fmla="*/ 1487138 w 1562100"/>
                <a:gd name="connsiteY672" fmla="*/ 1070705 h 1562100"/>
                <a:gd name="connsiteX673" fmla="*/ 1465326 w 1562100"/>
                <a:gd name="connsiteY673" fmla="*/ 1119092 h 1562100"/>
                <a:gd name="connsiteX674" fmla="*/ 1486472 w 1562100"/>
                <a:gd name="connsiteY674" fmla="*/ 1129379 h 1562100"/>
                <a:gd name="connsiteX675" fmla="*/ 1488853 w 1562100"/>
                <a:gd name="connsiteY675" fmla="*/ 1124522 h 1562100"/>
                <a:gd name="connsiteX676" fmla="*/ 1467707 w 1562100"/>
                <a:gd name="connsiteY676" fmla="*/ 1114235 h 1562100"/>
                <a:gd name="connsiteX677" fmla="*/ 1465326 w 1562100"/>
                <a:gd name="connsiteY677" fmla="*/ 1119092 h 1562100"/>
                <a:gd name="connsiteX678" fmla="*/ 1426464 w 1562100"/>
                <a:gd name="connsiteY678" fmla="*/ 1188530 h 1562100"/>
                <a:gd name="connsiteX679" fmla="*/ 1446466 w 1562100"/>
                <a:gd name="connsiteY679" fmla="*/ 1201007 h 1562100"/>
                <a:gd name="connsiteX680" fmla="*/ 1449324 w 1562100"/>
                <a:gd name="connsiteY680" fmla="*/ 1196435 h 1562100"/>
                <a:gd name="connsiteX681" fmla="*/ 1429322 w 1562100"/>
                <a:gd name="connsiteY681" fmla="*/ 1183958 h 1562100"/>
                <a:gd name="connsiteX682" fmla="*/ 1426464 w 1562100"/>
                <a:gd name="connsiteY682" fmla="*/ 1188530 h 1562100"/>
                <a:gd name="connsiteX683" fmla="*/ 151923 w 1562100"/>
                <a:gd name="connsiteY683" fmla="*/ 1206151 h 1562100"/>
                <a:gd name="connsiteX684" fmla="*/ 132397 w 1562100"/>
                <a:gd name="connsiteY684" fmla="*/ 1219295 h 1562100"/>
                <a:gd name="connsiteX685" fmla="*/ 135445 w 1562100"/>
                <a:gd name="connsiteY685" fmla="*/ 1223772 h 1562100"/>
                <a:gd name="connsiteX686" fmla="*/ 154971 w 1562100"/>
                <a:gd name="connsiteY686" fmla="*/ 1210628 h 1562100"/>
                <a:gd name="connsiteX687" fmla="*/ 151923 w 1562100"/>
                <a:gd name="connsiteY687" fmla="*/ 1206151 h 1562100"/>
                <a:gd name="connsiteX688" fmla="*/ 99155 w 1562100"/>
                <a:gd name="connsiteY688" fmla="*/ 1114235 h 1562100"/>
                <a:gd name="connsiteX689" fmla="*/ 78009 w 1562100"/>
                <a:gd name="connsiteY689" fmla="*/ 1124522 h 1562100"/>
                <a:gd name="connsiteX690" fmla="*/ 80390 w 1562100"/>
                <a:gd name="connsiteY690" fmla="*/ 1129379 h 1562100"/>
                <a:gd name="connsiteX691" fmla="*/ 101536 w 1562100"/>
                <a:gd name="connsiteY691" fmla="*/ 1119092 h 1562100"/>
                <a:gd name="connsiteX692" fmla="*/ 99155 w 1562100"/>
                <a:gd name="connsiteY692" fmla="*/ 1114235 h 1562100"/>
                <a:gd name="connsiteX693" fmla="*/ 123920 w 1562100"/>
                <a:gd name="connsiteY693" fmla="*/ 1161193 h 1562100"/>
                <a:gd name="connsiteX694" fmla="*/ 103537 w 1562100"/>
                <a:gd name="connsiteY694" fmla="*/ 1172909 h 1562100"/>
                <a:gd name="connsiteX695" fmla="*/ 106203 w 1562100"/>
                <a:gd name="connsiteY695" fmla="*/ 1177576 h 1562100"/>
                <a:gd name="connsiteX696" fmla="*/ 126587 w 1562100"/>
                <a:gd name="connsiteY696" fmla="*/ 1165765 h 1562100"/>
                <a:gd name="connsiteX697" fmla="*/ 123920 w 1562100"/>
                <a:gd name="connsiteY697" fmla="*/ 1161193 h 1562100"/>
                <a:gd name="connsiteX698" fmla="*/ 111157 w 1562100"/>
                <a:gd name="connsiteY698" fmla="*/ 1137952 h 1562100"/>
                <a:gd name="connsiteX699" fmla="*/ 90392 w 1562100"/>
                <a:gd name="connsiteY699" fmla="*/ 1149001 h 1562100"/>
                <a:gd name="connsiteX700" fmla="*/ 92964 w 1562100"/>
                <a:gd name="connsiteY700" fmla="*/ 1153763 h 1562100"/>
                <a:gd name="connsiteX701" fmla="*/ 113728 w 1562100"/>
                <a:gd name="connsiteY701" fmla="*/ 1142714 h 1562100"/>
                <a:gd name="connsiteX702" fmla="*/ 111157 w 1562100"/>
                <a:gd name="connsiteY702" fmla="*/ 1137952 h 1562100"/>
                <a:gd name="connsiteX703" fmla="*/ 167164 w 1562100"/>
                <a:gd name="connsiteY703" fmla="*/ 1227963 h 1562100"/>
                <a:gd name="connsiteX704" fmla="*/ 148114 w 1562100"/>
                <a:gd name="connsiteY704" fmla="*/ 1241869 h 1562100"/>
                <a:gd name="connsiteX705" fmla="*/ 151256 w 1562100"/>
                <a:gd name="connsiteY705" fmla="*/ 1246251 h 1562100"/>
                <a:gd name="connsiteX706" fmla="*/ 170306 w 1562100"/>
                <a:gd name="connsiteY706" fmla="*/ 1232344 h 1562100"/>
                <a:gd name="connsiteX707" fmla="*/ 167164 w 1562100"/>
                <a:gd name="connsiteY707" fmla="*/ 1227963 h 1562100"/>
                <a:gd name="connsiteX708" fmla="*/ 137540 w 1562100"/>
                <a:gd name="connsiteY708" fmla="*/ 1183862 h 1562100"/>
                <a:gd name="connsiteX709" fmla="*/ 117538 w 1562100"/>
                <a:gd name="connsiteY709" fmla="*/ 1196340 h 1562100"/>
                <a:gd name="connsiteX710" fmla="*/ 120396 w 1562100"/>
                <a:gd name="connsiteY710" fmla="*/ 1200912 h 1562100"/>
                <a:gd name="connsiteX711" fmla="*/ 140398 w 1562100"/>
                <a:gd name="connsiteY711" fmla="*/ 1188434 h 1562100"/>
                <a:gd name="connsiteX712" fmla="*/ 137540 w 1562100"/>
                <a:gd name="connsiteY712" fmla="*/ 1183862 h 1562100"/>
                <a:gd name="connsiteX713" fmla="*/ 253746 w 1562100"/>
                <a:gd name="connsiteY713" fmla="*/ 1328166 h 1562100"/>
                <a:gd name="connsiteX714" fmla="*/ 237268 w 1562100"/>
                <a:gd name="connsiteY714" fmla="*/ 1345216 h 1562100"/>
                <a:gd name="connsiteX715" fmla="*/ 241172 w 1562100"/>
                <a:gd name="connsiteY715" fmla="*/ 1348931 h 1562100"/>
                <a:gd name="connsiteX716" fmla="*/ 257651 w 1562100"/>
                <a:gd name="connsiteY716" fmla="*/ 1331881 h 1562100"/>
                <a:gd name="connsiteX717" fmla="*/ 253746 w 1562100"/>
                <a:gd name="connsiteY717" fmla="*/ 1328166 h 1562100"/>
                <a:gd name="connsiteX718" fmla="*/ 183070 w 1562100"/>
                <a:gd name="connsiteY718" fmla="*/ 1249204 h 1562100"/>
                <a:gd name="connsiteX719" fmla="*/ 164496 w 1562100"/>
                <a:gd name="connsiteY719" fmla="*/ 1263777 h 1562100"/>
                <a:gd name="connsiteX720" fmla="*/ 167830 w 1562100"/>
                <a:gd name="connsiteY720" fmla="*/ 1268063 h 1562100"/>
                <a:gd name="connsiteX721" fmla="*/ 186404 w 1562100"/>
                <a:gd name="connsiteY721" fmla="*/ 1253490 h 1562100"/>
                <a:gd name="connsiteX722" fmla="*/ 183070 w 1562100"/>
                <a:gd name="connsiteY722" fmla="*/ 1249204 h 1562100"/>
                <a:gd name="connsiteX723" fmla="*/ 234982 w 1562100"/>
                <a:gd name="connsiteY723" fmla="*/ 1309402 h 1562100"/>
                <a:gd name="connsiteX724" fmla="*/ 217931 w 1562100"/>
                <a:gd name="connsiteY724" fmla="*/ 1325880 h 1562100"/>
                <a:gd name="connsiteX725" fmla="*/ 221646 w 1562100"/>
                <a:gd name="connsiteY725" fmla="*/ 1329785 h 1562100"/>
                <a:gd name="connsiteX726" fmla="*/ 238696 w 1562100"/>
                <a:gd name="connsiteY726" fmla="*/ 1313402 h 1562100"/>
                <a:gd name="connsiteX727" fmla="*/ 234982 w 1562100"/>
                <a:gd name="connsiteY727" fmla="*/ 1309402 h 1562100"/>
                <a:gd name="connsiteX728" fmla="*/ 199644 w 1562100"/>
                <a:gd name="connsiteY728" fmla="*/ 1269873 h 1562100"/>
                <a:gd name="connsiteX729" fmla="*/ 181546 w 1562100"/>
                <a:gd name="connsiteY729" fmla="*/ 1285113 h 1562100"/>
                <a:gd name="connsiteX730" fmla="*/ 185071 w 1562100"/>
                <a:gd name="connsiteY730" fmla="*/ 1289209 h 1562100"/>
                <a:gd name="connsiteX731" fmla="*/ 203168 w 1562100"/>
                <a:gd name="connsiteY731" fmla="*/ 1273969 h 1562100"/>
                <a:gd name="connsiteX732" fmla="*/ 199644 w 1562100"/>
                <a:gd name="connsiteY732" fmla="*/ 1269873 h 1562100"/>
                <a:gd name="connsiteX733" fmla="*/ 272986 w 1562100"/>
                <a:gd name="connsiteY733" fmla="*/ 1346359 h 1562100"/>
                <a:gd name="connsiteX734" fmla="*/ 257175 w 1562100"/>
                <a:gd name="connsiteY734" fmla="*/ 1363885 h 1562100"/>
                <a:gd name="connsiteX735" fmla="*/ 261175 w 1562100"/>
                <a:gd name="connsiteY735" fmla="*/ 1367504 h 1562100"/>
                <a:gd name="connsiteX736" fmla="*/ 276987 w 1562100"/>
                <a:gd name="connsiteY736" fmla="*/ 1349883 h 1562100"/>
                <a:gd name="connsiteX737" fmla="*/ 272986 w 1562100"/>
                <a:gd name="connsiteY737" fmla="*/ 1346359 h 1562100"/>
                <a:gd name="connsiteX738" fmla="*/ 216979 w 1562100"/>
                <a:gd name="connsiteY738" fmla="*/ 1289971 h 1562100"/>
                <a:gd name="connsiteX739" fmla="*/ 199358 w 1562100"/>
                <a:gd name="connsiteY739" fmla="*/ 1305782 h 1562100"/>
                <a:gd name="connsiteX740" fmla="*/ 202978 w 1562100"/>
                <a:gd name="connsiteY740" fmla="*/ 1309783 h 1562100"/>
                <a:gd name="connsiteX741" fmla="*/ 220503 w 1562100"/>
                <a:gd name="connsiteY741" fmla="*/ 1293971 h 1562100"/>
                <a:gd name="connsiteX742" fmla="*/ 216979 w 1562100"/>
                <a:gd name="connsiteY742" fmla="*/ 1289971 h 1562100"/>
                <a:gd name="connsiteX743" fmla="*/ 88011 w 1562100"/>
                <a:gd name="connsiteY743" fmla="*/ 1090136 h 1562100"/>
                <a:gd name="connsiteX744" fmla="*/ 66580 w 1562100"/>
                <a:gd name="connsiteY744" fmla="*/ 1099661 h 1562100"/>
                <a:gd name="connsiteX745" fmla="*/ 68770 w 1562100"/>
                <a:gd name="connsiteY745" fmla="*/ 1104614 h 1562100"/>
                <a:gd name="connsiteX746" fmla="*/ 90201 w 1562100"/>
                <a:gd name="connsiteY746" fmla="*/ 1095089 h 1562100"/>
                <a:gd name="connsiteX747" fmla="*/ 88011 w 1562100"/>
                <a:gd name="connsiteY747" fmla="*/ 1090136 h 1562100"/>
                <a:gd name="connsiteX748" fmla="*/ 34575 w 1562100"/>
                <a:gd name="connsiteY748" fmla="*/ 912781 h 1562100"/>
                <a:gd name="connsiteX749" fmla="*/ 11430 w 1562100"/>
                <a:gd name="connsiteY749" fmla="*/ 916877 h 1562100"/>
                <a:gd name="connsiteX750" fmla="*/ 12382 w 1562100"/>
                <a:gd name="connsiteY750" fmla="*/ 922211 h 1562100"/>
                <a:gd name="connsiteX751" fmla="*/ 35528 w 1562100"/>
                <a:gd name="connsiteY751" fmla="*/ 918115 h 1562100"/>
                <a:gd name="connsiteX752" fmla="*/ 34575 w 1562100"/>
                <a:gd name="connsiteY752" fmla="*/ 912781 h 1562100"/>
                <a:gd name="connsiteX753" fmla="*/ 39528 w 1562100"/>
                <a:gd name="connsiteY753" fmla="*/ 938879 h 1562100"/>
                <a:gd name="connsiteX754" fmla="*/ 16573 w 1562100"/>
                <a:gd name="connsiteY754" fmla="*/ 943737 h 1562100"/>
                <a:gd name="connsiteX755" fmla="*/ 17716 w 1562100"/>
                <a:gd name="connsiteY755" fmla="*/ 949071 h 1562100"/>
                <a:gd name="connsiteX756" fmla="*/ 40671 w 1562100"/>
                <a:gd name="connsiteY756" fmla="*/ 944213 h 1562100"/>
                <a:gd name="connsiteX757" fmla="*/ 39528 w 1562100"/>
                <a:gd name="connsiteY757" fmla="*/ 938879 h 1562100"/>
                <a:gd name="connsiteX758" fmla="*/ 27431 w 1562100"/>
                <a:gd name="connsiteY758" fmla="*/ 860298 h 1562100"/>
                <a:gd name="connsiteX759" fmla="*/ 4000 w 1562100"/>
                <a:gd name="connsiteY759" fmla="*/ 862775 h 1562100"/>
                <a:gd name="connsiteX760" fmla="*/ 4572 w 1562100"/>
                <a:gd name="connsiteY760" fmla="*/ 868109 h 1562100"/>
                <a:gd name="connsiteX761" fmla="*/ 28003 w 1562100"/>
                <a:gd name="connsiteY761" fmla="*/ 865632 h 1562100"/>
                <a:gd name="connsiteX762" fmla="*/ 27431 w 1562100"/>
                <a:gd name="connsiteY762" fmla="*/ 860298 h 1562100"/>
                <a:gd name="connsiteX763" fmla="*/ 25241 w 1562100"/>
                <a:gd name="connsiteY763" fmla="*/ 833818 h 1562100"/>
                <a:gd name="connsiteX764" fmla="*/ 1714 w 1562100"/>
                <a:gd name="connsiteY764" fmla="*/ 835438 h 1562100"/>
                <a:gd name="connsiteX765" fmla="*/ 2095 w 1562100"/>
                <a:gd name="connsiteY765" fmla="*/ 840867 h 1562100"/>
                <a:gd name="connsiteX766" fmla="*/ 25622 w 1562100"/>
                <a:gd name="connsiteY766" fmla="*/ 839248 h 1562100"/>
                <a:gd name="connsiteX767" fmla="*/ 25241 w 1562100"/>
                <a:gd name="connsiteY767" fmla="*/ 833818 h 1562100"/>
                <a:gd name="connsiteX768" fmla="*/ 30575 w 1562100"/>
                <a:gd name="connsiteY768" fmla="*/ 886587 h 1562100"/>
                <a:gd name="connsiteX769" fmla="*/ 7239 w 1562100"/>
                <a:gd name="connsiteY769" fmla="*/ 889826 h 1562100"/>
                <a:gd name="connsiteX770" fmla="*/ 8001 w 1562100"/>
                <a:gd name="connsiteY770" fmla="*/ 895160 h 1562100"/>
                <a:gd name="connsiteX771" fmla="*/ 31337 w 1562100"/>
                <a:gd name="connsiteY771" fmla="*/ 891921 h 1562100"/>
                <a:gd name="connsiteX772" fmla="*/ 30575 w 1562100"/>
                <a:gd name="connsiteY772" fmla="*/ 886587 h 1562100"/>
                <a:gd name="connsiteX773" fmla="*/ 59817 w 1562100"/>
                <a:gd name="connsiteY773" fmla="*/ 1015841 h 1562100"/>
                <a:gd name="connsiteX774" fmla="*/ 37528 w 1562100"/>
                <a:gd name="connsiteY774" fmla="*/ 1023080 h 1562100"/>
                <a:gd name="connsiteX775" fmla="*/ 39148 w 1562100"/>
                <a:gd name="connsiteY775" fmla="*/ 1028224 h 1562100"/>
                <a:gd name="connsiteX776" fmla="*/ 61436 w 1562100"/>
                <a:gd name="connsiteY776" fmla="*/ 1020985 h 1562100"/>
                <a:gd name="connsiteX777" fmla="*/ 59817 w 1562100"/>
                <a:gd name="connsiteY777" fmla="*/ 1015841 h 1562100"/>
                <a:gd name="connsiteX778" fmla="*/ 45339 w 1562100"/>
                <a:gd name="connsiteY778" fmla="*/ 964787 h 1562100"/>
                <a:gd name="connsiteX779" fmla="*/ 22574 w 1562100"/>
                <a:gd name="connsiteY779" fmla="*/ 970502 h 1562100"/>
                <a:gd name="connsiteX780" fmla="*/ 23907 w 1562100"/>
                <a:gd name="connsiteY780" fmla="*/ 975741 h 1562100"/>
                <a:gd name="connsiteX781" fmla="*/ 46672 w 1562100"/>
                <a:gd name="connsiteY781" fmla="*/ 970026 h 1562100"/>
                <a:gd name="connsiteX782" fmla="*/ 45339 w 1562100"/>
                <a:gd name="connsiteY782" fmla="*/ 964787 h 1562100"/>
                <a:gd name="connsiteX783" fmla="*/ 77819 w 1562100"/>
                <a:gd name="connsiteY783" fmla="*/ 1065752 h 1562100"/>
                <a:gd name="connsiteX784" fmla="*/ 56102 w 1562100"/>
                <a:gd name="connsiteY784" fmla="*/ 1074515 h 1562100"/>
                <a:gd name="connsiteX785" fmla="*/ 58102 w 1562100"/>
                <a:gd name="connsiteY785" fmla="*/ 1079564 h 1562100"/>
                <a:gd name="connsiteX786" fmla="*/ 79819 w 1562100"/>
                <a:gd name="connsiteY786" fmla="*/ 1070801 h 1562100"/>
                <a:gd name="connsiteX787" fmla="*/ 77819 w 1562100"/>
                <a:gd name="connsiteY787" fmla="*/ 1065752 h 1562100"/>
                <a:gd name="connsiteX788" fmla="*/ 52101 w 1562100"/>
                <a:gd name="connsiteY788" fmla="*/ 990410 h 1562100"/>
                <a:gd name="connsiteX789" fmla="*/ 29527 w 1562100"/>
                <a:gd name="connsiteY789" fmla="*/ 996887 h 1562100"/>
                <a:gd name="connsiteX790" fmla="*/ 31051 w 1562100"/>
                <a:gd name="connsiteY790" fmla="*/ 1002030 h 1562100"/>
                <a:gd name="connsiteX791" fmla="*/ 53625 w 1562100"/>
                <a:gd name="connsiteY791" fmla="*/ 995553 h 1562100"/>
                <a:gd name="connsiteX792" fmla="*/ 52101 w 1562100"/>
                <a:gd name="connsiteY792" fmla="*/ 990410 h 1562100"/>
                <a:gd name="connsiteX793" fmla="*/ 313563 w 1562100"/>
                <a:gd name="connsiteY793" fmla="*/ 1380649 h 1562100"/>
                <a:gd name="connsiteX794" fmla="*/ 298989 w 1562100"/>
                <a:gd name="connsiteY794" fmla="*/ 1399318 h 1562100"/>
                <a:gd name="connsiteX795" fmla="*/ 303276 w 1562100"/>
                <a:gd name="connsiteY795" fmla="*/ 1402652 h 1562100"/>
                <a:gd name="connsiteX796" fmla="*/ 317849 w 1562100"/>
                <a:gd name="connsiteY796" fmla="*/ 1383983 h 1562100"/>
                <a:gd name="connsiteX797" fmla="*/ 313563 w 1562100"/>
                <a:gd name="connsiteY797" fmla="*/ 1380649 h 1562100"/>
                <a:gd name="connsiteX798" fmla="*/ 675037 w 1562100"/>
                <a:gd name="connsiteY798" fmla="*/ 1535621 h 1562100"/>
                <a:gd name="connsiteX799" fmla="*/ 671798 w 1562100"/>
                <a:gd name="connsiteY799" fmla="*/ 1558957 h 1562100"/>
                <a:gd name="connsiteX800" fmla="*/ 677132 w 1562100"/>
                <a:gd name="connsiteY800" fmla="*/ 1559719 h 1562100"/>
                <a:gd name="connsiteX801" fmla="*/ 680371 w 1562100"/>
                <a:gd name="connsiteY801" fmla="*/ 1536383 h 1562100"/>
                <a:gd name="connsiteX802" fmla="*/ 675037 w 1562100"/>
                <a:gd name="connsiteY802" fmla="*/ 1535621 h 1562100"/>
                <a:gd name="connsiteX803" fmla="*/ 648843 w 1562100"/>
                <a:gd name="connsiteY803" fmla="*/ 1531430 h 1562100"/>
                <a:gd name="connsiteX804" fmla="*/ 644747 w 1562100"/>
                <a:gd name="connsiteY804" fmla="*/ 1554575 h 1562100"/>
                <a:gd name="connsiteX805" fmla="*/ 650081 w 1562100"/>
                <a:gd name="connsiteY805" fmla="*/ 1555528 h 1562100"/>
                <a:gd name="connsiteX806" fmla="*/ 654177 w 1562100"/>
                <a:gd name="connsiteY806" fmla="*/ 1532382 h 1562100"/>
                <a:gd name="connsiteX807" fmla="*/ 648843 w 1562100"/>
                <a:gd name="connsiteY807" fmla="*/ 1531430 h 1562100"/>
                <a:gd name="connsiteX808" fmla="*/ 622839 w 1562100"/>
                <a:gd name="connsiteY808" fmla="*/ 1526286 h 1562100"/>
                <a:gd name="connsiteX809" fmla="*/ 617981 w 1562100"/>
                <a:gd name="connsiteY809" fmla="*/ 1549241 h 1562100"/>
                <a:gd name="connsiteX810" fmla="*/ 623221 w 1562100"/>
                <a:gd name="connsiteY810" fmla="*/ 1550384 h 1562100"/>
                <a:gd name="connsiteX811" fmla="*/ 628078 w 1562100"/>
                <a:gd name="connsiteY811" fmla="*/ 1527334 h 1562100"/>
                <a:gd name="connsiteX812" fmla="*/ 622839 w 1562100"/>
                <a:gd name="connsiteY812" fmla="*/ 1526286 h 1562100"/>
                <a:gd name="connsiteX813" fmla="*/ 596932 w 1562100"/>
                <a:gd name="connsiteY813" fmla="*/ 1520285 h 1562100"/>
                <a:gd name="connsiteX814" fmla="*/ 591216 w 1562100"/>
                <a:gd name="connsiteY814" fmla="*/ 1543050 h 1562100"/>
                <a:gd name="connsiteX815" fmla="*/ 596455 w 1562100"/>
                <a:gd name="connsiteY815" fmla="*/ 1544384 h 1562100"/>
                <a:gd name="connsiteX816" fmla="*/ 602170 w 1562100"/>
                <a:gd name="connsiteY816" fmla="*/ 1521619 h 1562100"/>
                <a:gd name="connsiteX817" fmla="*/ 596932 w 1562100"/>
                <a:gd name="connsiteY817" fmla="*/ 1520285 h 1562100"/>
                <a:gd name="connsiteX818" fmla="*/ 546068 w 1562100"/>
                <a:gd name="connsiteY818" fmla="*/ 1505522 h 1562100"/>
                <a:gd name="connsiteX819" fmla="*/ 538829 w 1562100"/>
                <a:gd name="connsiteY819" fmla="*/ 1527810 h 1562100"/>
                <a:gd name="connsiteX820" fmla="*/ 543973 w 1562100"/>
                <a:gd name="connsiteY820" fmla="*/ 1529429 h 1562100"/>
                <a:gd name="connsiteX821" fmla="*/ 551212 w 1562100"/>
                <a:gd name="connsiteY821" fmla="*/ 1507141 h 1562100"/>
                <a:gd name="connsiteX822" fmla="*/ 546068 w 1562100"/>
                <a:gd name="connsiteY822" fmla="*/ 1505522 h 1562100"/>
                <a:gd name="connsiteX823" fmla="*/ 571405 w 1562100"/>
                <a:gd name="connsiteY823" fmla="*/ 1513332 h 1562100"/>
                <a:gd name="connsiteX824" fmla="*/ 564928 w 1562100"/>
                <a:gd name="connsiteY824" fmla="*/ 1535906 h 1562100"/>
                <a:gd name="connsiteX825" fmla="*/ 570071 w 1562100"/>
                <a:gd name="connsiteY825" fmla="*/ 1537430 h 1562100"/>
                <a:gd name="connsiteX826" fmla="*/ 576548 w 1562100"/>
                <a:gd name="connsiteY826" fmla="*/ 1514856 h 1562100"/>
                <a:gd name="connsiteX827" fmla="*/ 571405 w 1562100"/>
                <a:gd name="connsiteY827" fmla="*/ 1513332 h 1562100"/>
                <a:gd name="connsiteX828" fmla="*/ 754284 w 1562100"/>
                <a:gd name="connsiteY828" fmla="*/ 1542764 h 1562100"/>
                <a:gd name="connsiteX829" fmla="*/ 753427 w 1562100"/>
                <a:gd name="connsiteY829" fmla="*/ 1566386 h 1562100"/>
                <a:gd name="connsiteX830" fmla="*/ 758857 w 1562100"/>
                <a:gd name="connsiteY830" fmla="*/ 1566577 h 1562100"/>
                <a:gd name="connsiteX831" fmla="*/ 759714 w 1562100"/>
                <a:gd name="connsiteY831" fmla="*/ 1542955 h 1562100"/>
                <a:gd name="connsiteX832" fmla="*/ 754284 w 1562100"/>
                <a:gd name="connsiteY832" fmla="*/ 1542764 h 1562100"/>
                <a:gd name="connsiteX833" fmla="*/ 783431 w 1562100"/>
                <a:gd name="connsiteY833" fmla="*/ 1543336 h 1562100"/>
                <a:gd name="connsiteX834" fmla="*/ 780764 w 1562100"/>
                <a:gd name="connsiteY834" fmla="*/ 1543336 h 1562100"/>
                <a:gd name="connsiteX835" fmla="*/ 780764 w 1562100"/>
                <a:gd name="connsiteY835" fmla="*/ 1566958 h 1562100"/>
                <a:gd name="connsiteX836" fmla="*/ 786193 w 1562100"/>
                <a:gd name="connsiteY836" fmla="*/ 1566958 h 1562100"/>
                <a:gd name="connsiteX837" fmla="*/ 786193 w 1562100"/>
                <a:gd name="connsiteY837" fmla="*/ 1543336 h 1562100"/>
                <a:gd name="connsiteX838" fmla="*/ 783431 w 1562100"/>
                <a:gd name="connsiteY838" fmla="*/ 1543336 h 1562100"/>
                <a:gd name="connsiteX839" fmla="*/ 701325 w 1562100"/>
                <a:gd name="connsiteY839" fmla="*/ 1538954 h 1562100"/>
                <a:gd name="connsiteX840" fmla="*/ 698849 w 1562100"/>
                <a:gd name="connsiteY840" fmla="*/ 1562386 h 1562100"/>
                <a:gd name="connsiteX841" fmla="*/ 704183 w 1562100"/>
                <a:gd name="connsiteY841" fmla="*/ 1562957 h 1562100"/>
                <a:gd name="connsiteX842" fmla="*/ 706659 w 1562100"/>
                <a:gd name="connsiteY842" fmla="*/ 1539526 h 1562100"/>
                <a:gd name="connsiteX843" fmla="*/ 701325 w 1562100"/>
                <a:gd name="connsiteY843" fmla="*/ 1538954 h 1562100"/>
                <a:gd name="connsiteX844" fmla="*/ 727805 w 1562100"/>
                <a:gd name="connsiteY844" fmla="*/ 1541336 h 1562100"/>
                <a:gd name="connsiteX845" fmla="*/ 726186 w 1562100"/>
                <a:gd name="connsiteY845" fmla="*/ 1564862 h 1562100"/>
                <a:gd name="connsiteX846" fmla="*/ 731615 w 1562100"/>
                <a:gd name="connsiteY846" fmla="*/ 1565243 h 1562100"/>
                <a:gd name="connsiteX847" fmla="*/ 733234 w 1562100"/>
                <a:gd name="connsiteY847" fmla="*/ 1541717 h 1562100"/>
                <a:gd name="connsiteX848" fmla="*/ 727805 w 1562100"/>
                <a:gd name="connsiteY848" fmla="*/ 1541336 h 1562100"/>
                <a:gd name="connsiteX849" fmla="*/ 447865 w 1562100"/>
                <a:gd name="connsiteY849" fmla="*/ 1465421 h 1562100"/>
                <a:gd name="connsiteX850" fmla="*/ 437578 w 1562100"/>
                <a:gd name="connsiteY850" fmla="*/ 1486567 h 1562100"/>
                <a:gd name="connsiteX851" fmla="*/ 442436 w 1562100"/>
                <a:gd name="connsiteY851" fmla="*/ 1488948 h 1562100"/>
                <a:gd name="connsiteX852" fmla="*/ 452723 w 1562100"/>
                <a:gd name="connsiteY852" fmla="*/ 1467803 h 1562100"/>
                <a:gd name="connsiteX853" fmla="*/ 447865 w 1562100"/>
                <a:gd name="connsiteY853" fmla="*/ 1465421 h 1562100"/>
                <a:gd name="connsiteX854" fmla="*/ 378523 w 1562100"/>
                <a:gd name="connsiteY854" fmla="*/ 1426559 h 1562100"/>
                <a:gd name="connsiteX855" fmla="*/ 366046 w 1562100"/>
                <a:gd name="connsiteY855" fmla="*/ 1446562 h 1562100"/>
                <a:gd name="connsiteX856" fmla="*/ 370618 w 1562100"/>
                <a:gd name="connsiteY856" fmla="*/ 1449419 h 1562100"/>
                <a:gd name="connsiteX857" fmla="*/ 383095 w 1562100"/>
                <a:gd name="connsiteY857" fmla="*/ 1429417 h 1562100"/>
                <a:gd name="connsiteX858" fmla="*/ 378523 w 1562100"/>
                <a:gd name="connsiteY858" fmla="*/ 1426559 h 1562100"/>
                <a:gd name="connsiteX859" fmla="*/ 356330 w 1562100"/>
                <a:gd name="connsiteY859" fmla="*/ 1411986 h 1562100"/>
                <a:gd name="connsiteX860" fmla="*/ 343185 w 1562100"/>
                <a:gd name="connsiteY860" fmla="*/ 1431512 h 1562100"/>
                <a:gd name="connsiteX861" fmla="*/ 347663 w 1562100"/>
                <a:gd name="connsiteY861" fmla="*/ 1434560 h 1562100"/>
                <a:gd name="connsiteX862" fmla="*/ 360806 w 1562100"/>
                <a:gd name="connsiteY862" fmla="*/ 1415034 h 1562100"/>
                <a:gd name="connsiteX863" fmla="*/ 356330 w 1562100"/>
                <a:gd name="connsiteY863" fmla="*/ 1411986 h 1562100"/>
                <a:gd name="connsiteX864" fmla="*/ 401193 w 1562100"/>
                <a:gd name="connsiteY864" fmla="*/ 1440275 h 1562100"/>
                <a:gd name="connsiteX865" fmla="*/ 389381 w 1562100"/>
                <a:gd name="connsiteY865" fmla="*/ 1460659 h 1562100"/>
                <a:gd name="connsiteX866" fmla="*/ 394049 w 1562100"/>
                <a:gd name="connsiteY866" fmla="*/ 1463326 h 1562100"/>
                <a:gd name="connsiteX867" fmla="*/ 405860 w 1562100"/>
                <a:gd name="connsiteY867" fmla="*/ 1442942 h 1562100"/>
                <a:gd name="connsiteX868" fmla="*/ 401193 w 1562100"/>
                <a:gd name="connsiteY868" fmla="*/ 1440275 h 1562100"/>
                <a:gd name="connsiteX869" fmla="*/ 334613 w 1562100"/>
                <a:gd name="connsiteY869" fmla="*/ 1396651 h 1562100"/>
                <a:gd name="connsiteX870" fmla="*/ 320707 w 1562100"/>
                <a:gd name="connsiteY870" fmla="*/ 1415701 h 1562100"/>
                <a:gd name="connsiteX871" fmla="*/ 325088 w 1562100"/>
                <a:gd name="connsiteY871" fmla="*/ 1418844 h 1562100"/>
                <a:gd name="connsiteX872" fmla="*/ 338994 w 1562100"/>
                <a:gd name="connsiteY872" fmla="*/ 1399794 h 1562100"/>
                <a:gd name="connsiteX873" fmla="*/ 334613 w 1562100"/>
                <a:gd name="connsiteY873" fmla="*/ 1396651 h 1562100"/>
                <a:gd name="connsiteX874" fmla="*/ 807244 w 1562100"/>
                <a:gd name="connsiteY874" fmla="*/ 1542955 h 1562100"/>
                <a:gd name="connsiteX875" fmla="*/ 808101 w 1562100"/>
                <a:gd name="connsiteY875" fmla="*/ 1566577 h 1562100"/>
                <a:gd name="connsiteX876" fmla="*/ 813530 w 1562100"/>
                <a:gd name="connsiteY876" fmla="*/ 1566386 h 1562100"/>
                <a:gd name="connsiteX877" fmla="*/ 812673 w 1562100"/>
                <a:gd name="connsiteY877" fmla="*/ 1542764 h 1562100"/>
                <a:gd name="connsiteX878" fmla="*/ 807244 w 1562100"/>
                <a:gd name="connsiteY878" fmla="*/ 1542955 h 1562100"/>
                <a:gd name="connsiteX879" fmla="*/ 292989 w 1562100"/>
                <a:gd name="connsiteY879" fmla="*/ 1363885 h 1562100"/>
                <a:gd name="connsiteX880" fmla="*/ 277844 w 1562100"/>
                <a:gd name="connsiteY880" fmla="*/ 1381982 h 1562100"/>
                <a:gd name="connsiteX881" fmla="*/ 281940 w 1562100"/>
                <a:gd name="connsiteY881" fmla="*/ 1385507 h 1562100"/>
                <a:gd name="connsiteX882" fmla="*/ 297180 w 1562100"/>
                <a:gd name="connsiteY882" fmla="*/ 1367409 h 1562100"/>
                <a:gd name="connsiteX883" fmla="*/ 292989 w 1562100"/>
                <a:gd name="connsiteY883" fmla="*/ 1363885 h 1562100"/>
                <a:gd name="connsiteX884" fmla="*/ 471868 w 1562100"/>
                <a:gd name="connsiteY884" fmla="*/ 1476756 h 1562100"/>
                <a:gd name="connsiteX885" fmla="*/ 462343 w 1562100"/>
                <a:gd name="connsiteY885" fmla="*/ 1498187 h 1562100"/>
                <a:gd name="connsiteX886" fmla="*/ 467296 w 1562100"/>
                <a:gd name="connsiteY886" fmla="*/ 1500378 h 1562100"/>
                <a:gd name="connsiteX887" fmla="*/ 476821 w 1562100"/>
                <a:gd name="connsiteY887" fmla="*/ 1478947 h 1562100"/>
                <a:gd name="connsiteX888" fmla="*/ 471868 w 1562100"/>
                <a:gd name="connsiteY888" fmla="*/ 1476756 h 1562100"/>
                <a:gd name="connsiteX889" fmla="*/ 496252 w 1562100"/>
                <a:gd name="connsiteY889" fmla="*/ 1487138 h 1562100"/>
                <a:gd name="connsiteX890" fmla="*/ 487489 w 1562100"/>
                <a:gd name="connsiteY890" fmla="*/ 1508855 h 1562100"/>
                <a:gd name="connsiteX891" fmla="*/ 492537 w 1562100"/>
                <a:gd name="connsiteY891" fmla="*/ 1510856 h 1562100"/>
                <a:gd name="connsiteX892" fmla="*/ 501300 w 1562100"/>
                <a:gd name="connsiteY892" fmla="*/ 1489043 h 1562100"/>
                <a:gd name="connsiteX893" fmla="*/ 496252 w 1562100"/>
                <a:gd name="connsiteY893" fmla="*/ 1487138 h 1562100"/>
                <a:gd name="connsiteX894" fmla="*/ 521017 w 1562100"/>
                <a:gd name="connsiteY894" fmla="*/ 1496759 h 1562100"/>
                <a:gd name="connsiteX895" fmla="*/ 513016 w 1562100"/>
                <a:gd name="connsiteY895" fmla="*/ 1518761 h 1562100"/>
                <a:gd name="connsiteX896" fmla="*/ 518064 w 1562100"/>
                <a:gd name="connsiteY896" fmla="*/ 1520666 h 1562100"/>
                <a:gd name="connsiteX897" fmla="*/ 526066 w 1562100"/>
                <a:gd name="connsiteY897" fmla="*/ 1498568 h 1562100"/>
                <a:gd name="connsiteX898" fmla="*/ 521017 w 1562100"/>
                <a:gd name="connsiteY898" fmla="*/ 1496759 h 1562100"/>
                <a:gd name="connsiteX899" fmla="*/ 424339 w 1562100"/>
                <a:gd name="connsiteY899" fmla="*/ 1453229 h 1562100"/>
                <a:gd name="connsiteX900" fmla="*/ 413289 w 1562100"/>
                <a:gd name="connsiteY900" fmla="*/ 1473994 h 1562100"/>
                <a:gd name="connsiteX901" fmla="*/ 418052 w 1562100"/>
                <a:gd name="connsiteY901" fmla="*/ 1476566 h 1562100"/>
                <a:gd name="connsiteX902" fmla="*/ 429101 w 1562100"/>
                <a:gd name="connsiteY902" fmla="*/ 1455801 h 1562100"/>
                <a:gd name="connsiteX903" fmla="*/ 424339 w 1562100"/>
                <a:gd name="connsiteY903" fmla="*/ 1453229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</a:cxnLst>
              <a:rect l="l" t="t" r="r" b="b"/>
              <a:pathLst>
                <a:path w="1562100" h="1562100">
                  <a:moveTo>
                    <a:pt x="356235" y="155067"/>
                  </a:moveTo>
                  <a:lnTo>
                    <a:pt x="343090" y="135541"/>
                  </a:lnTo>
                  <a:lnTo>
                    <a:pt x="347567" y="132493"/>
                  </a:lnTo>
                  <a:lnTo>
                    <a:pt x="360712" y="152019"/>
                  </a:lnTo>
                  <a:cubicBezTo>
                    <a:pt x="359283" y="152972"/>
                    <a:pt x="357759" y="154019"/>
                    <a:pt x="356235" y="155067"/>
                  </a:cubicBezTo>
                  <a:close/>
                  <a:moveTo>
                    <a:pt x="476821" y="88106"/>
                  </a:moveTo>
                  <a:lnTo>
                    <a:pt x="467296" y="66675"/>
                  </a:lnTo>
                  <a:lnTo>
                    <a:pt x="462343" y="68866"/>
                  </a:lnTo>
                  <a:lnTo>
                    <a:pt x="471868" y="90297"/>
                  </a:lnTo>
                  <a:cubicBezTo>
                    <a:pt x="473487" y="89535"/>
                    <a:pt x="475106" y="88868"/>
                    <a:pt x="476821" y="88106"/>
                  </a:cubicBezTo>
                  <a:close/>
                  <a:moveTo>
                    <a:pt x="383000" y="137636"/>
                  </a:moveTo>
                  <a:lnTo>
                    <a:pt x="370522" y="117634"/>
                  </a:lnTo>
                  <a:lnTo>
                    <a:pt x="365950" y="120491"/>
                  </a:lnTo>
                  <a:lnTo>
                    <a:pt x="378428" y="140494"/>
                  </a:lnTo>
                  <a:cubicBezTo>
                    <a:pt x="379952" y="139541"/>
                    <a:pt x="381476" y="138589"/>
                    <a:pt x="383000" y="137636"/>
                  </a:cubicBezTo>
                  <a:close/>
                  <a:moveTo>
                    <a:pt x="452723" y="99251"/>
                  </a:moveTo>
                  <a:lnTo>
                    <a:pt x="442436" y="78105"/>
                  </a:lnTo>
                  <a:lnTo>
                    <a:pt x="437578" y="80486"/>
                  </a:lnTo>
                  <a:lnTo>
                    <a:pt x="447865" y="101632"/>
                  </a:lnTo>
                  <a:cubicBezTo>
                    <a:pt x="449484" y="100775"/>
                    <a:pt x="451104" y="100013"/>
                    <a:pt x="452723" y="99251"/>
                  </a:cubicBezTo>
                  <a:close/>
                  <a:moveTo>
                    <a:pt x="429006" y="111157"/>
                  </a:moveTo>
                  <a:lnTo>
                    <a:pt x="417956" y="90392"/>
                  </a:lnTo>
                  <a:lnTo>
                    <a:pt x="413194" y="92964"/>
                  </a:lnTo>
                  <a:lnTo>
                    <a:pt x="424243" y="113729"/>
                  </a:lnTo>
                  <a:cubicBezTo>
                    <a:pt x="425862" y="112871"/>
                    <a:pt x="427481" y="112014"/>
                    <a:pt x="429006" y="111157"/>
                  </a:cubicBezTo>
                  <a:close/>
                  <a:moveTo>
                    <a:pt x="405765" y="124016"/>
                  </a:moveTo>
                  <a:lnTo>
                    <a:pt x="394049" y="103632"/>
                  </a:lnTo>
                  <a:lnTo>
                    <a:pt x="389381" y="106299"/>
                  </a:lnTo>
                  <a:lnTo>
                    <a:pt x="401098" y="126683"/>
                  </a:lnTo>
                  <a:cubicBezTo>
                    <a:pt x="402717" y="125825"/>
                    <a:pt x="404240" y="124873"/>
                    <a:pt x="405765" y="124016"/>
                  </a:cubicBezTo>
                  <a:close/>
                  <a:moveTo>
                    <a:pt x="257556" y="235077"/>
                  </a:moveTo>
                  <a:lnTo>
                    <a:pt x="241078" y="218027"/>
                  </a:lnTo>
                  <a:lnTo>
                    <a:pt x="237172" y="221742"/>
                  </a:lnTo>
                  <a:lnTo>
                    <a:pt x="253555" y="238792"/>
                  </a:lnTo>
                  <a:cubicBezTo>
                    <a:pt x="254984" y="237554"/>
                    <a:pt x="256318" y="236315"/>
                    <a:pt x="257556" y="235077"/>
                  </a:cubicBezTo>
                  <a:close/>
                  <a:moveTo>
                    <a:pt x="338994" y="167164"/>
                  </a:moveTo>
                  <a:lnTo>
                    <a:pt x="325088" y="148114"/>
                  </a:lnTo>
                  <a:lnTo>
                    <a:pt x="320707" y="151257"/>
                  </a:lnTo>
                  <a:lnTo>
                    <a:pt x="334613" y="170307"/>
                  </a:lnTo>
                  <a:cubicBezTo>
                    <a:pt x="336042" y="169259"/>
                    <a:pt x="337565" y="168211"/>
                    <a:pt x="338994" y="167164"/>
                  </a:cubicBezTo>
                  <a:close/>
                  <a:moveTo>
                    <a:pt x="276987" y="216980"/>
                  </a:moveTo>
                  <a:lnTo>
                    <a:pt x="261175" y="199454"/>
                  </a:lnTo>
                  <a:lnTo>
                    <a:pt x="257175" y="203073"/>
                  </a:lnTo>
                  <a:lnTo>
                    <a:pt x="272986" y="220599"/>
                  </a:lnTo>
                  <a:cubicBezTo>
                    <a:pt x="274320" y="219456"/>
                    <a:pt x="275653" y="218218"/>
                    <a:pt x="276987" y="216980"/>
                  </a:cubicBezTo>
                  <a:close/>
                  <a:moveTo>
                    <a:pt x="317754" y="183071"/>
                  </a:moveTo>
                  <a:lnTo>
                    <a:pt x="303180" y="164497"/>
                  </a:lnTo>
                  <a:lnTo>
                    <a:pt x="298894" y="167831"/>
                  </a:lnTo>
                  <a:lnTo>
                    <a:pt x="313468" y="186404"/>
                  </a:lnTo>
                  <a:cubicBezTo>
                    <a:pt x="314896" y="185261"/>
                    <a:pt x="316325" y="184214"/>
                    <a:pt x="317754" y="183071"/>
                  </a:cubicBezTo>
                  <a:close/>
                  <a:moveTo>
                    <a:pt x="297084" y="199739"/>
                  </a:moveTo>
                  <a:lnTo>
                    <a:pt x="281940" y="181642"/>
                  </a:lnTo>
                  <a:lnTo>
                    <a:pt x="277844" y="185071"/>
                  </a:lnTo>
                  <a:lnTo>
                    <a:pt x="292989" y="203168"/>
                  </a:lnTo>
                  <a:cubicBezTo>
                    <a:pt x="294322" y="202025"/>
                    <a:pt x="295751" y="200882"/>
                    <a:pt x="297084" y="199739"/>
                  </a:cubicBezTo>
                  <a:close/>
                  <a:moveTo>
                    <a:pt x="576548" y="52197"/>
                  </a:moveTo>
                  <a:lnTo>
                    <a:pt x="570071" y="29623"/>
                  </a:lnTo>
                  <a:lnTo>
                    <a:pt x="564928" y="31147"/>
                  </a:lnTo>
                  <a:lnTo>
                    <a:pt x="571405" y="53721"/>
                  </a:lnTo>
                  <a:cubicBezTo>
                    <a:pt x="573119" y="53150"/>
                    <a:pt x="574834" y="52673"/>
                    <a:pt x="576548" y="52197"/>
                  </a:cubicBezTo>
                  <a:close/>
                  <a:moveTo>
                    <a:pt x="501205" y="77819"/>
                  </a:moveTo>
                  <a:lnTo>
                    <a:pt x="492442" y="56102"/>
                  </a:lnTo>
                  <a:lnTo>
                    <a:pt x="487489" y="58102"/>
                  </a:lnTo>
                  <a:lnTo>
                    <a:pt x="496252" y="79820"/>
                  </a:lnTo>
                  <a:cubicBezTo>
                    <a:pt x="497871" y="79153"/>
                    <a:pt x="499586" y="78486"/>
                    <a:pt x="501205" y="77819"/>
                  </a:cubicBezTo>
                  <a:close/>
                  <a:moveTo>
                    <a:pt x="680371" y="30575"/>
                  </a:moveTo>
                  <a:lnTo>
                    <a:pt x="677132" y="7239"/>
                  </a:lnTo>
                  <a:lnTo>
                    <a:pt x="671798" y="8001"/>
                  </a:lnTo>
                  <a:lnTo>
                    <a:pt x="675037" y="31337"/>
                  </a:lnTo>
                  <a:cubicBezTo>
                    <a:pt x="676847" y="31052"/>
                    <a:pt x="678561" y="30861"/>
                    <a:pt x="680371" y="30575"/>
                  </a:cubicBezTo>
                  <a:close/>
                  <a:moveTo>
                    <a:pt x="654177" y="34671"/>
                  </a:moveTo>
                  <a:lnTo>
                    <a:pt x="650081" y="11430"/>
                  </a:lnTo>
                  <a:lnTo>
                    <a:pt x="644747" y="12383"/>
                  </a:lnTo>
                  <a:lnTo>
                    <a:pt x="648843" y="35528"/>
                  </a:lnTo>
                  <a:cubicBezTo>
                    <a:pt x="650557" y="35243"/>
                    <a:pt x="652367" y="34957"/>
                    <a:pt x="654177" y="34671"/>
                  </a:cubicBezTo>
                  <a:close/>
                  <a:moveTo>
                    <a:pt x="733139" y="25337"/>
                  </a:moveTo>
                  <a:lnTo>
                    <a:pt x="731520" y="1810"/>
                  </a:lnTo>
                  <a:lnTo>
                    <a:pt x="726091" y="2191"/>
                  </a:lnTo>
                  <a:lnTo>
                    <a:pt x="727710" y="25718"/>
                  </a:lnTo>
                  <a:cubicBezTo>
                    <a:pt x="729519" y="25527"/>
                    <a:pt x="731329" y="25432"/>
                    <a:pt x="733139" y="25337"/>
                  </a:cubicBezTo>
                  <a:close/>
                  <a:moveTo>
                    <a:pt x="706755" y="27527"/>
                  </a:moveTo>
                  <a:lnTo>
                    <a:pt x="704278" y="4096"/>
                  </a:lnTo>
                  <a:lnTo>
                    <a:pt x="698944" y="4667"/>
                  </a:lnTo>
                  <a:lnTo>
                    <a:pt x="701421" y="28099"/>
                  </a:lnTo>
                  <a:cubicBezTo>
                    <a:pt x="703135" y="27813"/>
                    <a:pt x="704945" y="27622"/>
                    <a:pt x="706755" y="27527"/>
                  </a:cubicBezTo>
                  <a:close/>
                  <a:moveTo>
                    <a:pt x="628078" y="39529"/>
                  </a:moveTo>
                  <a:lnTo>
                    <a:pt x="623221" y="16574"/>
                  </a:lnTo>
                  <a:lnTo>
                    <a:pt x="617887" y="17716"/>
                  </a:lnTo>
                  <a:lnTo>
                    <a:pt x="622744" y="40672"/>
                  </a:lnTo>
                  <a:cubicBezTo>
                    <a:pt x="624554" y="40291"/>
                    <a:pt x="626364" y="39910"/>
                    <a:pt x="628078" y="39529"/>
                  </a:cubicBezTo>
                  <a:close/>
                  <a:moveTo>
                    <a:pt x="759619" y="24003"/>
                  </a:moveTo>
                  <a:lnTo>
                    <a:pt x="758761" y="381"/>
                  </a:lnTo>
                  <a:lnTo>
                    <a:pt x="753332" y="571"/>
                  </a:lnTo>
                  <a:lnTo>
                    <a:pt x="754189" y="24194"/>
                  </a:lnTo>
                  <a:cubicBezTo>
                    <a:pt x="755999" y="24098"/>
                    <a:pt x="757809" y="24098"/>
                    <a:pt x="759619" y="24003"/>
                  </a:cubicBezTo>
                  <a:close/>
                  <a:moveTo>
                    <a:pt x="526066" y="68390"/>
                  </a:moveTo>
                  <a:lnTo>
                    <a:pt x="518064" y="46387"/>
                  </a:lnTo>
                  <a:lnTo>
                    <a:pt x="513016" y="48197"/>
                  </a:lnTo>
                  <a:lnTo>
                    <a:pt x="521017" y="70199"/>
                  </a:lnTo>
                  <a:cubicBezTo>
                    <a:pt x="522637" y="69628"/>
                    <a:pt x="524351" y="68961"/>
                    <a:pt x="526066" y="68390"/>
                  </a:cubicBezTo>
                  <a:close/>
                  <a:moveTo>
                    <a:pt x="551116" y="59817"/>
                  </a:moveTo>
                  <a:lnTo>
                    <a:pt x="543877" y="37529"/>
                  </a:lnTo>
                  <a:lnTo>
                    <a:pt x="538734" y="39148"/>
                  </a:lnTo>
                  <a:lnTo>
                    <a:pt x="545973" y="61436"/>
                  </a:lnTo>
                  <a:cubicBezTo>
                    <a:pt x="547688" y="60960"/>
                    <a:pt x="549402" y="60389"/>
                    <a:pt x="551116" y="59817"/>
                  </a:cubicBezTo>
                  <a:close/>
                  <a:moveTo>
                    <a:pt x="238696" y="253746"/>
                  </a:moveTo>
                  <a:lnTo>
                    <a:pt x="221742" y="237363"/>
                  </a:lnTo>
                  <a:lnTo>
                    <a:pt x="218027" y="241268"/>
                  </a:lnTo>
                  <a:lnTo>
                    <a:pt x="235077" y="257651"/>
                  </a:lnTo>
                  <a:cubicBezTo>
                    <a:pt x="236220" y="256318"/>
                    <a:pt x="237458" y="255080"/>
                    <a:pt x="238696" y="253746"/>
                  </a:cubicBezTo>
                  <a:close/>
                  <a:moveTo>
                    <a:pt x="602170" y="45434"/>
                  </a:moveTo>
                  <a:lnTo>
                    <a:pt x="596455" y="22669"/>
                  </a:lnTo>
                  <a:lnTo>
                    <a:pt x="591216" y="24003"/>
                  </a:lnTo>
                  <a:lnTo>
                    <a:pt x="596836" y="46768"/>
                  </a:lnTo>
                  <a:cubicBezTo>
                    <a:pt x="598741" y="46292"/>
                    <a:pt x="600456" y="45815"/>
                    <a:pt x="602170" y="45434"/>
                  </a:cubicBezTo>
                  <a:close/>
                  <a:moveTo>
                    <a:pt x="46672" y="597027"/>
                  </a:moveTo>
                  <a:lnTo>
                    <a:pt x="23907" y="591312"/>
                  </a:lnTo>
                  <a:lnTo>
                    <a:pt x="22574" y="596551"/>
                  </a:lnTo>
                  <a:lnTo>
                    <a:pt x="45339" y="602266"/>
                  </a:lnTo>
                  <a:cubicBezTo>
                    <a:pt x="45815" y="600551"/>
                    <a:pt x="46196" y="598742"/>
                    <a:pt x="46672" y="597027"/>
                  </a:cubicBezTo>
                  <a:close/>
                  <a:moveTo>
                    <a:pt x="70199" y="521018"/>
                  </a:moveTo>
                  <a:lnTo>
                    <a:pt x="48196" y="513017"/>
                  </a:lnTo>
                  <a:lnTo>
                    <a:pt x="46387" y="518065"/>
                  </a:lnTo>
                  <a:lnTo>
                    <a:pt x="68389" y="526066"/>
                  </a:lnTo>
                  <a:cubicBezTo>
                    <a:pt x="68961" y="524447"/>
                    <a:pt x="69532" y="522732"/>
                    <a:pt x="70199" y="521018"/>
                  </a:cubicBezTo>
                  <a:close/>
                  <a:moveTo>
                    <a:pt x="61436" y="546068"/>
                  </a:moveTo>
                  <a:lnTo>
                    <a:pt x="39148" y="538829"/>
                  </a:lnTo>
                  <a:lnTo>
                    <a:pt x="37433" y="543973"/>
                  </a:lnTo>
                  <a:lnTo>
                    <a:pt x="59721" y="551212"/>
                  </a:lnTo>
                  <a:cubicBezTo>
                    <a:pt x="60293" y="549497"/>
                    <a:pt x="60864" y="547783"/>
                    <a:pt x="61436" y="546068"/>
                  </a:cubicBezTo>
                  <a:close/>
                  <a:moveTo>
                    <a:pt x="53625" y="571405"/>
                  </a:moveTo>
                  <a:lnTo>
                    <a:pt x="31051" y="564928"/>
                  </a:lnTo>
                  <a:lnTo>
                    <a:pt x="29527" y="570071"/>
                  </a:lnTo>
                  <a:lnTo>
                    <a:pt x="52101" y="576548"/>
                  </a:lnTo>
                  <a:cubicBezTo>
                    <a:pt x="52578" y="574834"/>
                    <a:pt x="53149" y="573119"/>
                    <a:pt x="53625" y="571405"/>
                  </a:cubicBezTo>
                  <a:close/>
                  <a:moveTo>
                    <a:pt x="35528" y="648843"/>
                  </a:moveTo>
                  <a:lnTo>
                    <a:pt x="12382" y="644747"/>
                  </a:lnTo>
                  <a:lnTo>
                    <a:pt x="11430" y="650081"/>
                  </a:lnTo>
                  <a:lnTo>
                    <a:pt x="34575" y="654177"/>
                  </a:lnTo>
                  <a:cubicBezTo>
                    <a:pt x="34861" y="652463"/>
                    <a:pt x="35147" y="650653"/>
                    <a:pt x="35528" y="648843"/>
                  </a:cubicBezTo>
                  <a:close/>
                  <a:moveTo>
                    <a:pt x="40671" y="622840"/>
                  </a:moveTo>
                  <a:lnTo>
                    <a:pt x="17716" y="617982"/>
                  </a:lnTo>
                  <a:lnTo>
                    <a:pt x="16573" y="623221"/>
                  </a:lnTo>
                  <a:lnTo>
                    <a:pt x="39528" y="628079"/>
                  </a:lnTo>
                  <a:cubicBezTo>
                    <a:pt x="39909" y="626364"/>
                    <a:pt x="40291" y="624650"/>
                    <a:pt x="40671" y="622840"/>
                  </a:cubicBezTo>
                  <a:close/>
                  <a:moveTo>
                    <a:pt x="24193" y="754285"/>
                  </a:moveTo>
                  <a:lnTo>
                    <a:pt x="571" y="753428"/>
                  </a:lnTo>
                  <a:lnTo>
                    <a:pt x="381" y="758857"/>
                  </a:lnTo>
                  <a:lnTo>
                    <a:pt x="24003" y="759714"/>
                  </a:lnTo>
                  <a:cubicBezTo>
                    <a:pt x="24098" y="757904"/>
                    <a:pt x="24098" y="756095"/>
                    <a:pt x="24193" y="754285"/>
                  </a:cubicBezTo>
                  <a:close/>
                  <a:moveTo>
                    <a:pt x="25622" y="727805"/>
                  </a:moveTo>
                  <a:lnTo>
                    <a:pt x="2095" y="726186"/>
                  </a:lnTo>
                  <a:lnTo>
                    <a:pt x="1714" y="731615"/>
                  </a:lnTo>
                  <a:lnTo>
                    <a:pt x="25241" y="733235"/>
                  </a:lnTo>
                  <a:cubicBezTo>
                    <a:pt x="25432" y="731425"/>
                    <a:pt x="25527" y="729615"/>
                    <a:pt x="25622" y="727805"/>
                  </a:cubicBezTo>
                  <a:close/>
                  <a:moveTo>
                    <a:pt x="28003" y="701421"/>
                  </a:moveTo>
                  <a:lnTo>
                    <a:pt x="4572" y="698945"/>
                  </a:lnTo>
                  <a:lnTo>
                    <a:pt x="4000" y="704279"/>
                  </a:lnTo>
                  <a:lnTo>
                    <a:pt x="27431" y="706755"/>
                  </a:lnTo>
                  <a:cubicBezTo>
                    <a:pt x="27622" y="704945"/>
                    <a:pt x="27813" y="703136"/>
                    <a:pt x="28003" y="701421"/>
                  </a:cubicBezTo>
                  <a:close/>
                  <a:moveTo>
                    <a:pt x="31337" y="675037"/>
                  </a:moveTo>
                  <a:lnTo>
                    <a:pt x="8001" y="671798"/>
                  </a:lnTo>
                  <a:lnTo>
                    <a:pt x="7239" y="677132"/>
                  </a:lnTo>
                  <a:lnTo>
                    <a:pt x="30575" y="680371"/>
                  </a:lnTo>
                  <a:cubicBezTo>
                    <a:pt x="30766" y="678656"/>
                    <a:pt x="31051" y="676847"/>
                    <a:pt x="31337" y="675037"/>
                  </a:cubicBezTo>
                  <a:close/>
                  <a:moveTo>
                    <a:pt x="186309" y="313563"/>
                  </a:moveTo>
                  <a:lnTo>
                    <a:pt x="167735" y="298990"/>
                  </a:lnTo>
                  <a:lnTo>
                    <a:pt x="164401" y="303276"/>
                  </a:lnTo>
                  <a:lnTo>
                    <a:pt x="182975" y="317849"/>
                  </a:lnTo>
                  <a:cubicBezTo>
                    <a:pt x="184118" y="316421"/>
                    <a:pt x="185261" y="314992"/>
                    <a:pt x="186309" y="313563"/>
                  </a:cubicBezTo>
                  <a:close/>
                  <a:moveTo>
                    <a:pt x="79724" y="496253"/>
                  </a:moveTo>
                  <a:lnTo>
                    <a:pt x="58007" y="487490"/>
                  </a:lnTo>
                  <a:lnTo>
                    <a:pt x="56006" y="492538"/>
                  </a:lnTo>
                  <a:lnTo>
                    <a:pt x="77724" y="501301"/>
                  </a:lnTo>
                  <a:cubicBezTo>
                    <a:pt x="78391" y="499586"/>
                    <a:pt x="79057" y="497967"/>
                    <a:pt x="79724" y="496253"/>
                  </a:cubicBezTo>
                  <a:close/>
                  <a:moveTo>
                    <a:pt x="170306" y="334709"/>
                  </a:moveTo>
                  <a:lnTo>
                    <a:pt x="151256" y="320802"/>
                  </a:lnTo>
                  <a:lnTo>
                    <a:pt x="148114" y="325184"/>
                  </a:lnTo>
                  <a:lnTo>
                    <a:pt x="167164" y="339090"/>
                  </a:lnTo>
                  <a:cubicBezTo>
                    <a:pt x="168116" y="337566"/>
                    <a:pt x="169164" y="336137"/>
                    <a:pt x="170306" y="334709"/>
                  </a:cubicBezTo>
                  <a:close/>
                  <a:moveTo>
                    <a:pt x="154971" y="356330"/>
                  </a:moveTo>
                  <a:lnTo>
                    <a:pt x="135445" y="343186"/>
                  </a:lnTo>
                  <a:lnTo>
                    <a:pt x="132397" y="347663"/>
                  </a:lnTo>
                  <a:lnTo>
                    <a:pt x="151923" y="360807"/>
                  </a:lnTo>
                  <a:cubicBezTo>
                    <a:pt x="152971" y="359283"/>
                    <a:pt x="153924" y="357854"/>
                    <a:pt x="154971" y="356330"/>
                  </a:cubicBezTo>
                  <a:close/>
                  <a:moveTo>
                    <a:pt x="203072" y="292989"/>
                  </a:moveTo>
                  <a:lnTo>
                    <a:pt x="184975" y="277844"/>
                  </a:lnTo>
                  <a:lnTo>
                    <a:pt x="181451" y="281940"/>
                  </a:lnTo>
                  <a:lnTo>
                    <a:pt x="199548" y="297180"/>
                  </a:lnTo>
                  <a:cubicBezTo>
                    <a:pt x="200787" y="295751"/>
                    <a:pt x="201930" y="294418"/>
                    <a:pt x="203072" y="292989"/>
                  </a:cubicBezTo>
                  <a:close/>
                  <a:moveTo>
                    <a:pt x="220599" y="273082"/>
                  </a:moveTo>
                  <a:lnTo>
                    <a:pt x="203072" y="257270"/>
                  </a:lnTo>
                  <a:lnTo>
                    <a:pt x="199453" y="261271"/>
                  </a:lnTo>
                  <a:lnTo>
                    <a:pt x="216979" y="277082"/>
                  </a:lnTo>
                  <a:cubicBezTo>
                    <a:pt x="218122" y="275749"/>
                    <a:pt x="219360" y="274415"/>
                    <a:pt x="220599" y="273082"/>
                  </a:cubicBezTo>
                  <a:close/>
                  <a:moveTo>
                    <a:pt x="140398" y="378524"/>
                  </a:moveTo>
                  <a:lnTo>
                    <a:pt x="120396" y="366046"/>
                  </a:lnTo>
                  <a:lnTo>
                    <a:pt x="117538" y="370618"/>
                  </a:lnTo>
                  <a:lnTo>
                    <a:pt x="137540" y="383096"/>
                  </a:lnTo>
                  <a:cubicBezTo>
                    <a:pt x="138493" y="381572"/>
                    <a:pt x="139446" y="380048"/>
                    <a:pt x="140398" y="378524"/>
                  </a:cubicBezTo>
                  <a:close/>
                  <a:moveTo>
                    <a:pt x="101536" y="447961"/>
                  </a:moveTo>
                  <a:lnTo>
                    <a:pt x="80486" y="437674"/>
                  </a:lnTo>
                  <a:lnTo>
                    <a:pt x="78105" y="442532"/>
                  </a:lnTo>
                  <a:lnTo>
                    <a:pt x="99250" y="452819"/>
                  </a:lnTo>
                  <a:cubicBezTo>
                    <a:pt x="99917" y="451199"/>
                    <a:pt x="100774" y="449580"/>
                    <a:pt x="101536" y="447961"/>
                  </a:cubicBezTo>
                  <a:close/>
                  <a:moveTo>
                    <a:pt x="126682" y="401193"/>
                  </a:moveTo>
                  <a:lnTo>
                    <a:pt x="106299" y="389382"/>
                  </a:lnTo>
                  <a:lnTo>
                    <a:pt x="103631" y="394049"/>
                  </a:lnTo>
                  <a:lnTo>
                    <a:pt x="124015" y="405765"/>
                  </a:lnTo>
                  <a:cubicBezTo>
                    <a:pt x="124873" y="404336"/>
                    <a:pt x="125730" y="402717"/>
                    <a:pt x="126682" y="401193"/>
                  </a:cubicBezTo>
                  <a:close/>
                  <a:moveTo>
                    <a:pt x="90201" y="471869"/>
                  </a:moveTo>
                  <a:lnTo>
                    <a:pt x="68770" y="462344"/>
                  </a:lnTo>
                  <a:lnTo>
                    <a:pt x="66580" y="467297"/>
                  </a:lnTo>
                  <a:lnTo>
                    <a:pt x="88011" y="476822"/>
                  </a:lnTo>
                  <a:cubicBezTo>
                    <a:pt x="88772" y="475202"/>
                    <a:pt x="89535" y="473583"/>
                    <a:pt x="90201" y="471869"/>
                  </a:cubicBezTo>
                  <a:close/>
                  <a:moveTo>
                    <a:pt x="113728" y="424339"/>
                  </a:moveTo>
                  <a:lnTo>
                    <a:pt x="92964" y="413290"/>
                  </a:lnTo>
                  <a:lnTo>
                    <a:pt x="90392" y="418052"/>
                  </a:lnTo>
                  <a:lnTo>
                    <a:pt x="111157" y="429101"/>
                  </a:lnTo>
                  <a:cubicBezTo>
                    <a:pt x="112014" y="427482"/>
                    <a:pt x="112871" y="425958"/>
                    <a:pt x="113728" y="424339"/>
                  </a:cubicBezTo>
                  <a:close/>
                  <a:moveTo>
                    <a:pt x="1498568" y="526066"/>
                  </a:moveTo>
                  <a:lnTo>
                    <a:pt x="1520571" y="518065"/>
                  </a:lnTo>
                  <a:lnTo>
                    <a:pt x="1518761" y="513017"/>
                  </a:lnTo>
                  <a:lnTo>
                    <a:pt x="1496758" y="521018"/>
                  </a:lnTo>
                  <a:cubicBezTo>
                    <a:pt x="1497330" y="522732"/>
                    <a:pt x="1497901" y="524447"/>
                    <a:pt x="1498568" y="526066"/>
                  </a:cubicBezTo>
                  <a:close/>
                  <a:moveTo>
                    <a:pt x="1442942" y="405860"/>
                  </a:moveTo>
                  <a:lnTo>
                    <a:pt x="1463325" y="394145"/>
                  </a:lnTo>
                  <a:lnTo>
                    <a:pt x="1460659" y="389477"/>
                  </a:lnTo>
                  <a:lnTo>
                    <a:pt x="1440275" y="401193"/>
                  </a:lnTo>
                  <a:cubicBezTo>
                    <a:pt x="1441132" y="402717"/>
                    <a:pt x="1442085" y="404336"/>
                    <a:pt x="1442942" y="405860"/>
                  </a:cubicBezTo>
                  <a:close/>
                  <a:moveTo>
                    <a:pt x="1455801" y="429101"/>
                  </a:moveTo>
                  <a:lnTo>
                    <a:pt x="1476565" y="418052"/>
                  </a:lnTo>
                  <a:lnTo>
                    <a:pt x="1473994" y="413290"/>
                  </a:lnTo>
                  <a:lnTo>
                    <a:pt x="1453229" y="424339"/>
                  </a:lnTo>
                  <a:cubicBezTo>
                    <a:pt x="1454086" y="425958"/>
                    <a:pt x="1454944" y="427482"/>
                    <a:pt x="1455801" y="429101"/>
                  </a:cubicBezTo>
                  <a:close/>
                  <a:moveTo>
                    <a:pt x="1429322" y="383096"/>
                  </a:moveTo>
                  <a:lnTo>
                    <a:pt x="1449324" y="370618"/>
                  </a:lnTo>
                  <a:lnTo>
                    <a:pt x="1446466" y="366046"/>
                  </a:lnTo>
                  <a:lnTo>
                    <a:pt x="1426464" y="378524"/>
                  </a:lnTo>
                  <a:cubicBezTo>
                    <a:pt x="1427416" y="380048"/>
                    <a:pt x="1428369" y="381572"/>
                    <a:pt x="1429322" y="383096"/>
                  </a:cubicBezTo>
                  <a:close/>
                  <a:moveTo>
                    <a:pt x="1331880" y="257651"/>
                  </a:moveTo>
                  <a:lnTo>
                    <a:pt x="1348835" y="241268"/>
                  </a:lnTo>
                  <a:lnTo>
                    <a:pt x="1345120" y="237363"/>
                  </a:lnTo>
                  <a:lnTo>
                    <a:pt x="1328166" y="253746"/>
                  </a:lnTo>
                  <a:cubicBezTo>
                    <a:pt x="1329404" y="255080"/>
                    <a:pt x="1330642" y="256318"/>
                    <a:pt x="1331880" y="257651"/>
                  </a:cubicBezTo>
                  <a:close/>
                  <a:moveTo>
                    <a:pt x="1478851" y="476822"/>
                  </a:moveTo>
                  <a:lnTo>
                    <a:pt x="1500282" y="467297"/>
                  </a:lnTo>
                  <a:lnTo>
                    <a:pt x="1498092" y="462344"/>
                  </a:lnTo>
                  <a:lnTo>
                    <a:pt x="1476661" y="471869"/>
                  </a:lnTo>
                  <a:cubicBezTo>
                    <a:pt x="1477423" y="473583"/>
                    <a:pt x="1478089" y="475202"/>
                    <a:pt x="1478851" y="476822"/>
                  </a:cubicBezTo>
                  <a:close/>
                  <a:moveTo>
                    <a:pt x="1349883" y="277082"/>
                  </a:moveTo>
                  <a:lnTo>
                    <a:pt x="1367409" y="261271"/>
                  </a:lnTo>
                  <a:lnTo>
                    <a:pt x="1363789" y="257270"/>
                  </a:lnTo>
                  <a:lnTo>
                    <a:pt x="1346263" y="273082"/>
                  </a:lnTo>
                  <a:cubicBezTo>
                    <a:pt x="1347502" y="274415"/>
                    <a:pt x="1348740" y="275749"/>
                    <a:pt x="1349883" y="277082"/>
                  </a:cubicBezTo>
                  <a:close/>
                  <a:moveTo>
                    <a:pt x="1414939" y="360807"/>
                  </a:moveTo>
                  <a:lnTo>
                    <a:pt x="1434465" y="347663"/>
                  </a:lnTo>
                  <a:lnTo>
                    <a:pt x="1431417" y="343186"/>
                  </a:lnTo>
                  <a:lnTo>
                    <a:pt x="1411891" y="356330"/>
                  </a:lnTo>
                  <a:cubicBezTo>
                    <a:pt x="1412938" y="357854"/>
                    <a:pt x="1413986" y="359283"/>
                    <a:pt x="1414939" y="360807"/>
                  </a:cubicBezTo>
                  <a:close/>
                  <a:moveTo>
                    <a:pt x="1489138" y="501301"/>
                  </a:moveTo>
                  <a:lnTo>
                    <a:pt x="1510856" y="492538"/>
                  </a:lnTo>
                  <a:lnTo>
                    <a:pt x="1508855" y="487490"/>
                  </a:lnTo>
                  <a:lnTo>
                    <a:pt x="1487138" y="496253"/>
                  </a:lnTo>
                  <a:cubicBezTo>
                    <a:pt x="1487805" y="497967"/>
                    <a:pt x="1488471" y="499586"/>
                    <a:pt x="1489138" y="501301"/>
                  </a:cubicBezTo>
                  <a:close/>
                  <a:moveTo>
                    <a:pt x="1367314" y="297180"/>
                  </a:moveTo>
                  <a:lnTo>
                    <a:pt x="1385411" y="282035"/>
                  </a:lnTo>
                  <a:lnTo>
                    <a:pt x="1381887" y="277940"/>
                  </a:lnTo>
                  <a:lnTo>
                    <a:pt x="1363789" y="293084"/>
                  </a:lnTo>
                  <a:cubicBezTo>
                    <a:pt x="1364932" y="294418"/>
                    <a:pt x="1366075" y="295751"/>
                    <a:pt x="1367314" y="297180"/>
                  </a:cubicBezTo>
                  <a:close/>
                  <a:moveTo>
                    <a:pt x="1383887" y="317849"/>
                  </a:moveTo>
                  <a:lnTo>
                    <a:pt x="1402461" y="303276"/>
                  </a:lnTo>
                  <a:lnTo>
                    <a:pt x="1399127" y="298990"/>
                  </a:lnTo>
                  <a:lnTo>
                    <a:pt x="1380553" y="313563"/>
                  </a:lnTo>
                  <a:cubicBezTo>
                    <a:pt x="1381697" y="314992"/>
                    <a:pt x="1382839" y="316421"/>
                    <a:pt x="1383887" y="317849"/>
                  </a:cubicBezTo>
                  <a:close/>
                  <a:moveTo>
                    <a:pt x="1399794" y="339090"/>
                  </a:moveTo>
                  <a:lnTo>
                    <a:pt x="1418844" y="325184"/>
                  </a:lnTo>
                  <a:lnTo>
                    <a:pt x="1415700" y="320802"/>
                  </a:lnTo>
                  <a:lnTo>
                    <a:pt x="1396650" y="334709"/>
                  </a:lnTo>
                  <a:cubicBezTo>
                    <a:pt x="1397698" y="336137"/>
                    <a:pt x="1398746" y="337566"/>
                    <a:pt x="1399794" y="339090"/>
                  </a:cubicBezTo>
                  <a:close/>
                  <a:moveTo>
                    <a:pt x="1467707" y="452723"/>
                  </a:moveTo>
                  <a:lnTo>
                    <a:pt x="1488757" y="442436"/>
                  </a:lnTo>
                  <a:lnTo>
                    <a:pt x="1486376" y="437579"/>
                  </a:lnTo>
                  <a:lnTo>
                    <a:pt x="1465230" y="447866"/>
                  </a:lnTo>
                  <a:cubicBezTo>
                    <a:pt x="1466183" y="449580"/>
                    <a:pt x="1466945" y="451199"/>
                    <a:pt x="1467707" y="452723"/>
                  </a:cubicBezTo>
                  <a:close/>
                  <a:moveTo>
                    <a:pt x="23622" y="783527"/>
                  </a:moveTo>
                  <a:cubicBezTo>
                    <a:pt x="23622" y="782669"/>
                    <a:pt x="23622" y="781717"/>
                    <a:pt x="23622" y="780860"/>
                  </a:cubicBezTo>
                  <a:lnTo>
                    <a:pt x="0" y="780860"/>
                  </a:lnTo>
                  <a:lnTo>
                    <a:pt x="0" y="786289"/>
                  </a:lnTo>
                  <a:lnTo>
                    <a:pt x="23622" y="786289"/>
                  </a:lnTo>
                  <a:cubicBezTo>
                    <a:pt x="23622" y="785336"/>
                    <a:pt x="23622" y="784384"/>
                    <a:pt x="23622" y="783527"/>
                  </a:cubicBezTo>
                  <a:close/>
                  <a:moveTo>
                    <a:pt x="1539431" y="706755"/>
                  </a:moveTo>
                  <a:lnTo>
                    <a:pt x="1562862" y="704279"/>
                  </a:lnTo>
                  <a:lnTo>
                    <a:pt x="1562290" y="698945"/>
                  </a:lnTo>
                  <a:lnTo>
                    <a:pt x="1538859" y="701421"/>
                  </a:lnTo>
                  <a:cubicBezTo>
                    <a:pt x="1539049" y="703136"/>
                    <a:pt x="1539240" y="704945"/>
                    <a:pt x="1539431" y="706755"/>
                  </a:cubicBezTo>
                  <a:close/>
                  <a:moveTo>
                    <a:pt x="1542859" y="759714"/>
                  </a:moveTo>
                  <a:lnTo>
                    <a:pt x="1566481" y="758857"/>
                  </a:lnTo>
                  <a:lnTo>
                    <a:pt x="1566291" y="753428"/>
                  </a:lnTo>
                  <a:lnTo>
                    <a:pt x="1542764" y="754285"/>
                  </a:lnTo>
                  <a:cubicBezTo>
                    <a:pt x="1542764" y="756095"/>
                    <a:pt x="1542859" y="757904"/>
                    <a:pt x="1542859" y="759714"/>
                  </a:cubicBezTo>
                  <a:close/>
                  <a:moveTo>
                    <a:pt x="1541621" y="733235"/>
                  </a:moveTo>
                  <a:lnTo>
                    <a:pt x="1565148" y="731615"/>
                  </a:lnTo>
                  <a:lnTo>
                    <a:pt x="1564767" y="726186"/>
                  </a:lnTo>
                  <a:lnTo>
                    <a:pt x="1541240" y="727805"/>
                  </a:lnTo>
                  <a:cubicBezTo>
                    <a:pt x="1541430" y="729615"/>
                    <a:pt x="1541526" y="731425"/>
                    <a:pt x="1541621" y="733235"/>
                  </a:cubicBezTo>
                  <a:close/>
                  <a:moveTo>
                    <a:pt x="1532287" y="654177"/>
                  </a:moveTo>
                  <a:lnTo>
                    <a:pt x="1555432" y="650081"/>
                  </a:lnTo>
                  <a:lnTo>
                    <a:pt x="1554480" y="644747"/>
                  </a:lnTo>
                  <a:lnTo>
                    <a:pt x="1531334" y="648843"/>
                  </a:lnTo>
                  <a:cubicBezTo>
                    <a:pt x="1531715" y="650653"/>
                    <a:pt x="1532001" y="652463"/>
                    <a:pt x="1532287" y="654177"/>
                  </a:cubicBezTo>
                  <a:close/>
                  <a:moveTo>
                    <a:pt x="1536382" y="680466"/>
                  </a:moveTo>
                  <a:lnTo>
                    <a:pt x="1559719" y="677228"/>
                  </a:lnTo>
                  <a:lnTo>
                    <a:pt x="1558957" y="671893"/>
                  </a:lnTo>
                  <a:lnTo>
                    <a:pt x="1535620" y="675132"/>
                  </a:lnTo>
                  <a:cubicBezTo>
                    <a:pt x="1535811" y="676847"/>
                    <a:pt x="1536096" y="678656"/>
                    <a:pt x="1536382" y="680466"/>
                  </a:cubicBezTo>
                  <a:close/>
                  <a:moveTo>
                    <a:pt x="1527429" y="628174"/>
                  </a:moveTo>
                  <a:lnTo>
                    <a:pt x="1550384" y="623316"/>
                  </a:lnTo>
                  <a:lnTo>
                    <a:pt x="1549241" y="618077"/>
                  </a:lnTo>
                  <a:lnTo>
                    <a:pt x="1526286" y="622935"/>
                  </a:lnTo>
                  <a:cubicBezTo>
                    <a:pt x="1526667" y="624650"/>
                    <a:pt x="1527048" y="626364"/>
                    <a:pt x="1527429" y="628174"/>
                  </a:cubicBezTo>
                  <a:close/>
                  <a:moveTo>
                    <a:pt x="1514761" y="576644"/>
                  </a:moveTo>
                  <a:lnTo>
                    <a:pt x="1537335" y="570167"/>
                  </a:lnTo>
                  <a:lnTo>
                    <a:pt x="1535811" y="565023"/>
                  </a:lnTo>
                  <a:lnTo>
                    <a:pt x="1513237" y="571500"/>
                  </a:lnTo>
                  <a:cubicBezTo>
                    <a:pt x="1513808" y="573119"/>
                    <a:pt x="1514284" y="574834"/>
                    <a:pt x="1514761" y="576644"/>
                  </a:cubicBezTo>
                  <a:close/>
                  <a:moveTo>
                    <a:pt x="1507141" y="551212"/>
                  </a:moveTo>
                  <a:lnTo>
                    <a:pt x="1529429" y="543973"/>
                  </a:lnTo>
                  <a:lnTo>
                    <a:pt x="1527810" y="538829"/>
                  </a:lnTo>
                  <a:lnTo>
                    <a:pt x="1505522" y="546068"/>
                  </a:lnTo>
                  <a:cubicBezTo>
                    <a:pt x="1505998" y="547783"/>
                    <a:pt x="1506569" y="549497"/>
                    <a:pt x="1507141" y="551212"/>
                  </a:cubicBezTo>
                  <a:close/>
                  <a:moveTo>
                    <a:pt x="1521523" y="602266"/>
                  </a:moveTo>
                  <a:lnTo>
                    <a:pt x="1544288" y="596551"/>
                  </a:lnTo>
                  <a:lnTo>
                    <a:pt x="1542955" y="591312"/>
                  </a:lnTo>
                  <a:lnTo>
                    <a:pt x="1520190" y="597027"/>
                  </a:lnTo>
                  <a:cubicBezTo>
                    <a:pt x="1520666" y="598742"/>
                    <a:pt x="1521142" y="600551"/>
                    <a:pt x="1521523" y="602266"/>
                  </a:cubicBezTo>
                  <a:close/>
                  <a:moveTo>
                    <a:pt x="1070705" y="79820"/>
                  </a:moveTo>
                  <a:lnTo>
                    <a:pt x="1079468" y="58102"/>
                  </a:lnTo>
                  <a:lnTo>
                    <a:pt x="1074420" y="56102"/>
                  </a:lnTo>
                  <a:lnTo>
                    <a:pt x="1065657" y="77819"/>
                  </a:lnTo>
                  <a:cubicBezTo>
                    <a:pt x="1067372" y="78486"/>
                    <a:pt x="1068991" y="79153"/>
                    <a:pt x="1070705" y="79820"/>
                  </a:cubicBezTo>
                  <a:close/>
                  <a:moveTo>
                    <a:pt x="969930" y="46768"/>
                  </a:moveTo>
                  <a:lnTo>
                    <a:pt x="975550" y="24003"/>
                  </a:lnTo>
                  <a:lnTo>
                    <a:pt x="970312" y="22669"/>
                  </a:lnTo>
                  <a:lnTo>
                    <a:pt x="964596" y="45434"/>
                  </a:lnTo>
                  <a:cubicBezTo>
                    <a:pt x="966406" y="45815"/>
                    <a:pt x="968216" y="46292"/>
                    <a:pt x="969930" y="46768"/>
                  </a:cubicBezTo>
                  <a:close/>
                  <a:moveTo>
                    <a:pt x="995553" y="53626"/>
                  </a:moveTo>
                  <a:lnTo>
                    <a:pt x="1002030" y="31052"/>
                  </a:lnTo>
                  <a:lnTo>
                    <a:pt x="996886" y="29528"/>
                  </a:lnTo>
                  <a:lnTo>
                    <a:pt x="990314" y="52197"/>
                  </a:lnTo>
                  <a:cubicBezTo>
                    <a:pt x="992124" y="52673"/>
                    <a:pt x="993838" y="53150"/>
                    <a:pt x="995553" y="53626"/>
                  </a:cubicBezTo>
                  <a:close/>
                  <a:moveTo>
                    <a:pt x="1045940" y="70199"/>
                  </a:moveTo>
                  <a:lnTo>
                    <a:pt x="1053941" y="48197"/>
                  </a:lnTo>
                  <a:lnTo>
                    <a:pt x="1048893" y="46387"/>
                  </a:lnTo>
                  <a:lnTo>
                    <a:pt x="1040892" y="68390"/>
                  </a:lnTo>
                  <a:cubicBezTo>
                    <a:pt x="1042606" y="68961"/>
                    <a:pt x="1044225" y="69628"/>
                    <a:pt x="1045940" y="70199"/>
                  </a:cubicBezTo>
                  <a:close/>
                  <a:moveTo>
                    <a:pt x="1020889" y="61532"/>
                  </a:moveTo>
                  <a:lnTo>
                    <a:pt x="1028128" y="39243"/>
                  </a:lnTo>
                  <a:lnTo>
                    <a:pt x="1022985" y="37529"/>
                  </a:lnTo>
                  <a:lnTo>
                    <a:pt x="1015746" y="59817"/>
                  </a:lnTo>
                  <a:cubicBezTo>
                    <a:pt x="1017460" y="60389"/>
                    <a:pt x="1019175" y="60960"/>
                    <a:pt x="1020889" y="61532"/>
                  </a:cubicBezTo>
                  <a:close/>
                  <a:moveTo>
                    <a:pt x="944118" y="40672"/>
                  </a:moveTo>
                  <a:lnTo>
                    <a:pt x="948975" y="17716"/>
                  </a:lnTo>
                  <a:lnTo>
                    <a:pt x="943737" y="16574"/>
                  </a:lnTo>
                  <a:lnTo>
                    <a:pt x="938879" y="39529"/>
                  </a:lnTo>
                  <a:cubicBezTo>
                    <a:pt x="940594" y="39910"/>
                    <a:pt x="942308" y="40291"/>
                    <a:pt x="944118" y="40672"/>
                  </a:cubicBezTo>
                  <a:close/>
                  <a:moveTo>
                    <a:pt x="839152" y="25718"/>
                  </a:moveTo>
                  <a:lnTo>
                    <a:pt x="840771" y="2191"/>
                  </a:lnTo>
                  <a:lnTo>
                    <a:pt x="835342" y="1810"/>
                  </a:lnTo>
                  <a:lnTo>
                    <a:pt x="833723" y="25337"/>
                  </a:lnTo>
                  <a:cubicBezTo>
                    <a:pt x="835533" y="25432"/>
                    <a:pt x="837343" y="25527"/>
                    <a:pt x="839152" y="25718"/>
                  </a:cubicBezTo>
                  <a:close/>
                  <a:moveTo>
                    <a:pt x="918114" y="35528"/>
                  </a:moveTo>
                  <a:lnTo>
                    <a:pt x="922210" y="12383"/>
                  </a:lnTo>
                  <a:lnTo>
                    <a:pt x="916876" y="11430"/>
                  </a:lnTo>
                  <a:lnTo>
                    <a:pt x="912780" y="34576"/>
                  </a:lnTo>
                  <a:cubicBezTo>
                    <a:pt x="914495" y="34957"/>
                    <a:pt x="916305" y="35243"/>
                    <a:pt x="918114" y="35528"/>
                  </a:cubicBezTo>
                  <a:close/>
                  <a:moveTo>
                    <a:pt x="783431" y="23622"/>
                  </a:moveTo>
                  <a:cubicBezTo>
                    <a:pt x="784288" y="23622"/>
                    <a:pt x="785240" y="23622"/>
                    <a:pt x="786098" y="23622"/>
                  </a:cubicBezTo>
                  <a:lnTo>
                    <a:pt x="786098" y="0"/>
                  </a:lnTo>
                  <a:lnTo>
                    <a:pt x="780764" y="0"/>
                  </a:lnTo>
                  <a:lnTo>
                    <a:pt x="780764" y="23622"/>
                  </a:lnTo>
                  <a:cubicBezTo>
                    <a:pt x="781622" y="23622"/>
                    <a:pt x="782574" y="23622"/>
                    <a:pt x="783431" y="23622"/>
                  </a:cubicBezTo>
                  <a:close/>
                  <a:moveTo>
                    <a:pt x="812673" y="24194"/>
                  </a:moveTo>
                  <a:lnTo>
                    <a:pt x="813530" y="571"/>
                  </a:lnTo>
                  <a:lnTo>
                    <a:pt x="808101" y="381"/>
                  </a:lnTo>
                  <a:lnTo>
                    <a:pt x="807244" y="24003"/>
                  </a:lnTo>
                  <a:cubicBezTo>
                    <a:pt x="809053" y="24098"/>
                    <a:pt x="810863" y="24098"/>
                    <a:pt x="812673" y="24194"/>
                  </a:cubicBezTo>
                  <a:close/>
                  <a:moveTo>
                    <a:pt x="865537" y="28099"/>
                  </a:moveTo>
                  <a:lnTo>
                    <a:pt x="868013" y="4667"/>
                  </a:lnTo>
                  <a:lnTo>
                    <a:pt x="862679" y="4096"/>
                  </a:lnTo>
                  <a:lnTo>
                    <a:pt x="860203" y="27527"/>
                  </a:lnTo>
                  <a:cubicBezTo>
                    <a:pt x="862013" y="27718"/>
                    <a:pt x="863822" y="27908"/>
                    <a:pt x="865537" y="28099"/>
                  </a:cubicBezTo>
                  <a:close/>
                  <a:moveTo>
                    <a:pt x="891921" y="31337"/>
                  </a:moveTo>
                  <a:lnTo>
                    <a:pt x="895159" y="8001"/>
                  </a:lnTo>
                  <a:lnTo>
                    <a:pt x="889825" y="7239"/>
                  </a:lnTo>
                  <a:lnTo>
                    <a:pt x="886587" y="30575"/>
                  </a:lnTo>
                  <a:cubicBezTo>
                    <a:pt x="888301" y="30861"/>
                    <a:pt x="890111" y="31052"/>
                    <a:pt x="891921" y="31337"/>
                  </a:cubicBezTo>
                  <a:close/>
                  <a:moveTo>
                    <a:pt x="1293876" y="220599"/>
                  </a:moveTo>
                  <a:lnTo>
                    <a:pt x="1309688" y="203073"/>
                  </a:lnTo>
                  <a:lnTo>
                    <a:pt x="1305687" y="199454"/>
                  </a:lnTo>
                  <a:lnTo>
                    <a:pt x="1289875" y="216980"/>
                  </a:lnTo>
                  <a:cubicBezTo>
                    <a:pt x="1291209" y="218218"/>
                    <a:pt x="1292542" y="219456"/>
                    <a:pt x="1293876" y="220599"/>
                  </a:cubicBezTo>
                  <a:close/>
                  <a:moveTo>
                    <a:pt x="1095089" y="90297"/>
                  </a:moveTo>
                  <a:lnTo>
                    <a:pt x="1104614" y="68866"/>
                  </a:lnTo>
                  <a:lnTo>
                    <a:pt x="1099661" y="66675"/>
                  </a:lnTo>
                  <a:lnTo>
                    <a:pt x="1090136" y="88106"/>
                  </a:lnTo>
                  <a:cubicBezTo>
                    <a:pt x="1091756" y="88868"/>
                    <a:pt x="1093375" y="89535"/>
                    <a:pt x="1095089" y="90297"/>
                  </a:cubicBezTo>
                  <a:close/>
                  <a:moveTo>
                    <a:pt x="1232344" y="170307"/>
                  </a:moveTo>
                  <a:lnTo>
                    <a:pt x="1246251" y="151257"/>
                  </a:lnTo>
                  <a:lnTo>
                    <a:pt x="1241869" y="148114"/>
                  </a:lnTo>
                  <a:lnTo>
                    <a:pt x="1227963" y="167164"/>
                  </a:lnTo>
                  <a:cubicBezTo>
                    <a:pt x="1229391" y="168211"/>
                    <a:pt x="1230820" y="169259"/>
                    <a:pt x="1232344" y="170307"/>
                  </a:cubicBezTo>
                  <a:close/>
                  <a:moveTo>
                    <a:pt x="1253394" y="186404"/>
                  </a:moveTo>
                  <a:lnTo>
                    <a:pt x="1267968" y="167831"/>
                  </a:lnTo>
                  <a:lnTo>
                    <a:pt x="1263682" y="164497"/>
                  </a:lnTo>
                  <a:lnTo>
                    <a:pt x="1249108" y="183071"/>
                  </a:lnTo>
                  <a:cubicBezTo>
                    <a:pt x="1250537" y="184214"/>
                    <a:pt x="1251966" y="185261"/>
                    <a:pt x="1253394" y="186404"/>
                  </a:cubicBezTo>
                  <a:close/>
                  <a:moveTo>
                    <a:pt x="1313212" y="238792"/>
                  </a:moveTo>
                  <a:lnTo>
                    <a:pt x="1329594" y="221837"/>
                  </a:lnTo>
                  <a:lnTo>
                    <a:pt x="1325689" y="218123"/>
                  </a:lnTo>
                  <a:lnTo>
                    <a:pt x="1309211" y="235172"/>
                  </a:lnTo>
                  <a:cubicBezTo>
                    <a:pt x="1310640" y="236315"/>
                    <a:pt x="1311973" y="237554"/>
                    <a:pt x="1313212" y="238792"/>
                  </a:cubicBezTo>
                  <a:close/>
                  <a:moveTo>
                    <a:pt x="1273969" y="203168"/>
                  </a:moveTo>
                  <a:lnTo>
                    <a:pt x="1289113" y="185071"/>
                  </a:lnTo>
                  <a:lnTo>
                    <a:pt x="1285018" y="181547"/>
                  </a:lnTo>
                  <a:lnTo>
                    <a:pt x="1269873" y="199644"/>
                  </a:lnTo>
                  <a:cubicBezTo>
                    <a:pt x="1271206" y="200882"/>
                    <a:pt x="1272540" y="202025"/>
                    <a:pt x="1273969" y="203168"/>
                  </a:cubicBezTo>
                  <a:close/>
                  <a:moveTo>
                    <a:pt x="1210627" y="155067"/>
                  </a:moveTo>
                  <a:lnTo>
                    <a:pt x="1223772" y="135541"/>
                  </a:lnTo>
                  <a:lnTo>
                    <a:pt x="1219295" y="132493"/>
                  </a:lnTo>
                  <a:lnTo>
                    <a:pt x="1206150" y="152019"/>
                  </a:lnTo>
                  <a:cubicBezTo>
                    <a:pt x="1207675" y="152972"/>
                    <a:pt x="1209103" y="154019"/>
                    <a:pt x="1210627" y="155067"/>
                  </a:cubicBezTo>
                  <a:close/>
                  <a:moveTo>
                    <a:pt x="1142619" y="113729"/>
                  </a:moveTo>
                  <a:lnTo>
                    <a:pt x="1153668" y="92964"/>
                  </a:lnTo>
                  <a:lnTo>
                    <a:pt x="1148906" y="90392"/>
                  </a:lnTo>
                  <a:lnTo>
                    <a:pt x="1137856" y="111157"/>
                  </a:lnTo>
                  <a:cubicBezTo>
                    <a:pt x="1139475" y="112014"/>
                    <a:pt x="1141095" y="112871"/>
                    <a:pt x="1142619" y="113729"/>
                  </a:cubicBezTo>
                  <a:close/>
                  <a:moveTo>
                    <a:pt x="1118997" y="101632"/>
                  </a:moveTo>
                  <a:lnTo>
                    <a:pt x="1129284" y="80582"/>
                  </a:lnTo>
                  <a:lnTo>
                    <a:pt x="1124522" y="78105"/>
                  </a:lnTo>
                  <a:lnTo>
                    <a:pt x="1114234" y="99155"/>
                  </a:lnTo>
                  <a:cubicBezTo>
                    <a:pt x="1115853" y="100013"/>
                    <a:pt x="1117473" y="100775"/>
                    <a:pt x="1118997" y="101632"/>
                  </a:cubicBezTo>
                  <a:close/>
                  <a:moveTo>
                    <a:pt x="1188434" y="140494"/>
                  </a:moveTo>
                  <a:lnTo>
                    <a:pt x="1200912" y="120587"/>
                  </a:lnTo>
                  <a:lnTo>
                    <a:pt x="1196340" y="117729"/>
                  </a:lnTo>
                  <a:lnTo>
                    <a:pt x="1183862" y="137732"/>
                  </a:lnTo>
                  <a:cubicBezTo>
                    <a:pt x="1185386" y="138589"/>
                    <a:pt x="1186910" y="139541"/>
                    <a:pt x="1188434" y="140494"/>
                  </a:cubicBezTo>
                  <a:close/>
                  <a:moveTo>
                    <a:pt x="1165764" y="126683"/>
                  </a:moveTo>
                  <a:lnTo>
                    <a:pt x="1177481" y="106299"/>
                  </a:lnTo>
                  <a:lnTo>
                    <a:pt x="1172813" y="103632"/>
                  </a:lnTo>
                  <a:lnTo>
                    <a:pt x="1161097" y="124016"/>
                  </a:lnTo>
                  <a:cubicBezTo>
                    <a:pt x="1162622" y="124873"/>
                    <a:pt x="1164241" y="125825"/>
                    <a:pt x="1165764" y="126683"/>
                  </a:cubicBezTo>
                  <a:close/>
                  <a:moveTo>
                    <a:pt x="68389" y="1040892"/>
                  </a:moveTo>
                  <a:lnTo>
                    <a:pt x="46387" y="1048893"/>
                  </a:lnTo>
                  <a:lnTo>
                    <a:pt x="48196" y="1053941"/>
                  </a:lnTo>
                  <a:lnTo>
                    <a:pt x="70199" y="1045940"/>
                  </a:lnTo>
                  <a:cubicBezTo>
                    <a:pt x="69532" y="1044321"/>
                    <a:pt x="68961" y="1042607"/>
                    <a:pt x="68389" y="1040892"/>
                  </a:cubicBezTo>
                  <a:close/>
                  <a:moveTo>
                    <a:pt x="1206150" y="1415034"/>
                  </a:moveTo>
                  <a:lnTo>
                    <a:pt x="1219295" y="1434560"/>
                  </a:lnTo>
                  <a:lnTo>
                    <a:pt x="1223772" y="1431512"/>
                  </a:lnTo>
                  <a:lnTo>
                    <a:pt x="1210627" y="1411986"/>
                  </a:lnTo>
                  <a:cubicBezTo>
                    <a:pt x="1209103" y="1412939"/>
                    <a:pt x="1207675" y="1413986"/>
                    <a:pt x="1206150" y="1415034"/>
                  </a:cubicBezTo>
                  <a:close/>
                  <a:moveTo>
                    <a:pt x="1183862" y="1429417"/>
                  </a:moveTo>
                  <a:lnTo>
                    <a:pt x="1196340" y="1449419"/>
                  </a:lnTo>
                  <a:lnTo>
                    <a:pt x="1200912" y="1446562"/>
                  </a:lnTo>
                  <a:lnTo>
                    <a:pt x="1188434" y="1426559"/>
                  </a:lnTo>
                  <a:cubicBezTo>
                    <a:pt x="1186910" y="1427512"/>
                    <a:pt x="1185386" y="1428464"/>
                    <a:pt x="1183862" y="1429417"/>
                  </a:cubicBezTo>
                  <a:close/>
                  <a:moveTo>
                    <a:pt x="1114139" y="1467803"/>
                  </a:moveTo>
                  <a:lnTo>
                    <a:pt x="1124426" y="1488853"/>
                  </a:lnTo>
                  <a:lnTo>
                    <a:pt x="1129284" y="1486472"/>
                  </a:lnTo>
                  <a:lnTo>
                    <a:pt x="1118997" y="1465421"/>
                  </a:lnTo>
                  <a:cubicBezTo>
                    <a:pt x="1117378" y="1466183"/>
                    <a:pt x="1115853" y="1466945"/>
                    <a:pt x="1114139" y="1467803"/>
                  </a:cubicBezTo>
                  <a:close/>
                  <a:moveTo>
                    <a:pt x="1227868" y="1399794"/>
                  </a:moveTo>
                  <a:lnTo>
                    <a:pt x="1241774" y="1418844"/>
                  </a:lnTo>
                  <a:lnTo>
                    <a:pt x="1246155" y="1415701"/>
                  </a:lnTo>
                  <a:lnTo>
                    <a:pt x="1232249" y="1396651"/>
                  </a:lnTo>
                  <a:cubicBezTo>
                    <a:pt x="1230820" y="1397698"/>
                    <a:pt x="1229391" y="1398746"/>
                    <a:pt x="1227868" y="1399794"/>
                  </a:cubicBezTo>
                  <a:close/>
                  <a:moveTo>
                    <a:pt x="1161097" y="1442942"/>
                  </a:moveTo>
                  <a:lnTo>
                    <a:pt x="1172813" y="1463326"/>
                  </a:lnTo>
                  <a:lnTo>
                    <a:pt x="1177481" y="1460659"/>
                  </a:lnTo>
                  <a:lnTo>
                    <a:pt x="1165669" y="1440275"/>
                  </a:lnTo>
                  <a:cubicBezTo>
                    <a:pt x="1164241" y="1441228"/>
                    <a:pt x="1162622" y="1442085"/>
                    <a:pt x="1161097" y="1442942"/>
                  </a:cubicBezTo>
                  <a:close/>
                  <a:moveTo>
                    <a:pt x="1137856" y="1455801"/>
                  </a:moveTo>
                  <a:lnTo>
                    <a:pt x="1148906" y="1476566"/>
                  </a:lnTo>
                  <a:lnTo>
                    <a:pt x="1153668" y="1473994"/>
                  </a:lnTo>
                  <a:lnTo>
                    <a:pt x="1142619" y="1453229"/>
                  </a:lnTo>
                  <a:cubicBezTo>
                    <a:pt x="1141000" y="1454087"/>
                    <a:pt x="1139475" y="1454944"/>
                    <a:pt x="1137856" y="1455801"/>
                  </a:cubicBezTo>
                  <a:close/>
                  <a:moveTo>
                    <a:pt x="1328166" y="1313307"/>
                  </a:moveTo>
                  <a:lnTo>
                    <a:pt x="1345216" y="1329690"/>
                  </a:lnTo>
                  <a:lnTo>
                    <a:pt x="1348931" y="1325785"/>
                  </a:lnTo>
                  <a:lnTo>
                    <a:pt x="1331880" y="1309307"/>
                  </a:lnTo>
                  <a:cubicBezTo>
                    <a:pt x="1330642" y="1310640"/>
                    <a:pt x="1329404" y="1311973"/>
                    <a:pt x="1328166" y="1313307"/>
                  </a:cubicBezTo>
                  <a:close/>
                  <a:moveTo>
                    <a:pt x="1249108" y="1383887"/>
                  </a:moveTo>
                  <a:lnTo>
                    <a:pt x="1263682" y="1402461"/>
                  </a:lnTo>
                  <a:lnTo>
                    <a:pt x="1267968" y="1399127"/>
                  </a:lnTo>
                  <a:lnTo>
                    <a:pt x="1253394" y="1380554"/>
                  </a:lnTo>
                  <a:cubicBezTo>
                    <a:pt x="1251966" y="1381697"/>
                    <a:pt x="1250537" y="1382840"/>
                    <a:pt x="1249108" y="1383887"/>
                  </a:cubicBezTo>
                  <a:close/>
                  <a:moveTo>
                    <a:pt x="1309306" y="1331976"/>
                  </a:moveTo>
                  <a:lnTo>
                    <a:pt x="1325689" y="1349026"/>
                  </a:lnTo>
                  <a:lnTo>
                    <a:pt x="1329594" y="1345311"/>
                  </a:lnTo>
                  <a:lnTo>
                    <a:pt x="1313212" y="1328261"/>
                  </a:lnTo>
                  <a:cubicBezTo>
                    <a:pt x="1311878" y="1329500"/>
                    <a:pt x="1310640" y="1330738"/>
                    <a:pt x="1309306" y="1331976"/>
                  </a:cubicBezTo>
                  <a:close/>
                  <a:moveTo>
                    <a:pt x="1289875" y="1349978"/>
                  </a:moveTo>
                  <a:lnTo>
                    <a:pt x="1305687" y="1367504"/>
                  </a:lnTo>
                  <a:lnTo>
                    <a:pt x="1309688" y="1363885"/>
                  </a:lnTo>
                  <a:lnTo>
                    <a:pt x="1293876" y="1346359"/>
                  </a:lnTo>
                  <a:cubicBezTo>
                    <a:pt x="1292542" y="1347597"/>
                    <a:pt x="1291209" y="1348740"/>
                    <a:pt x="1289875" y="1349978"/>
                  </a:cubicBezTo>
                  <a:close/>
                  <a:moveTo>
                    <a:pt x="833723" y="1541717"/>
                  </a:moveTo>
                  <a:lnTo>
                    <a:pt x="835342" y="1565243"/>
                  </a:lnTo>
                  <a:lnTo>
                    <a:pt x="840771" y="1564862"/>
                  </a:lnTo>
                  <a:lnTo>
                    <a:pt x="839152" y="1541336"/>
                  </a:lnTo>
                  <a:cubicBezTo>
                    <a:pt x="837343" y="1541431"/>
                    <a:pt x="835533" y="1541526"/>
                    <a:pt x="833723" y="1541717"/>
                  </a:cubicBezTo>
                  <a:close/>
                  <a:moveTo>
                    <a:pt x="1269778" y="1367314"/>
                  </a:moveTo>
                  <a:lnTo>
                    <a:pt x="1285018" y="1385411"/>
                  </a:lnTo>
                  <a:lnTo>
                    <a:pt x="1289113" y="1381887"/>
                  </a:lnTo>
                  <a:lnTo>
                    <a:pt x="1273873" y="1363790"/>
                  </a:lnTo>
                  <a:cubicBezTo>
                    <a:pt x="1272540" y="1365028"/>
                    <a:pt x="1271206" y="1366171"/>
                    <a:pt x="1269778" y="1367314"/>
                  </a:cubicBezTo>
                  <a:close/>
                  <a:moveTo>
                    <a:pt x="938784" y="1527429"/>
                  </a:moveTo>
                  <a:lnTo>
                    <a:pt x="943641" y="1550384"/>
                  </a:lnTo>
                  <a:lnTo>
                    <a:pt x="948880" y="1549241"/>
                  </a:lnTo>
                  <a:lnTo>
                    <a:pt x="944023" y="1526286"/>
                  </a:lnTo>
                  <a:cubicBezTo>
                    <a:pt x="942308" y="1526667"/>
                    <a:pt x="940594" y="1527048"/>
                    <a:pt x="938784" y="1527429"/>
                  </a:cubicBezTo>
                  <a:close/>
                  <a:moveTo>
                    <a:pt x="912780" y="1532382"/>
                  </a:moveTo>
                  <a:lnTo>
                    <a:pt x="916876" y="1555528"/>
                  </a:lnTo>
                  <a:lnTo>
                    <a:pt x="922210" y="1554575"/>
                  </a:lnTo>
                  <a:lnTo>
                    <a:pt x="918114" y="1531430"/>
                  </a:lnTo>
                  <a:cubicBezTo>
                    <a:pt x="916305" y="1531715"/>
                    <a:pt x="914495" y="1532096"/>
                    <a:pt x="912780" y="1532382"/>
                  </a:cubicBezTo>
                  <a:close/>
                  <a:moveTo>
                    <a:pt x="860203" y="1539526"/>
                  </a:moveTo>
                  <a:lnTo>
                    <a:pt x="862679" y="1562957"/>
                  </a:lnTo>
                  <a:lnTo>
                    <a:pt x="868013" y="1562386"/>
                  </a:lnTo>
                  <a:lnTo>
                    <a:pt x="865537" y="1538954"/>
                  </a:lnTo>
                  <a:cubicBezTo>
                    <a:pt x="863727" y="1539145"/>
                    <a:pt x="862013" y="1539335"/>
                    <a:pt x="860203" y="1539526"/>
                  </a:cubicBezTo>
                  <a:close/>
                  <a:moveTo>
                    <a:pt x="1090136" y="1478947"/>
                  </a:moveTo>
                  <a:lnTo>
                    <a:pt x="1099661" y="1500378"/>
                  </a:lnTo>
                  <a:lnTo>
                    <a:pt x="1104614" y="1498187"/>
                  </a:lnTo>
                  <a:lnTo>
                    <a:pt x="1095089" y="1476756"/>
                  </a:lnTo>
                  <a:cubicBezTo>
                    <a:pt x="1093375" y="1477423"/>
                    <a:pt x="1091756" y="1478185"/>
                    <a:pt x="1090136" y="1478947"/>
                  </a:cubicBezTo>
                  <a:close/>
                  <a:moveTo>
                    <a:pt x="886587" y="1536383"/>
                  </a:moveTo>
                  <a:lnTo>
                    <a:pt x="889825" y="1559719"/>
                  </a:lnTo>
                  <a:lnTo>
                    <a:pt x="895159" y="1558957"/>
                  </a:lnTo>
                  <a:lnTo>
                    <a:pt x="891921" y="1535621"/>
                  </a:lnTo>
                  <a:cubicBezTo>
                    <a:pt x="890111" y="1535906"/>
                    <a:pt x="888301" y="1536192"/>
                    <a:pt x="886587" y="1536383"/>
                  </a:cubicBezTo>
                  <a:close/>
                  <a:moveTo>
                    <a:pt x="964692" y="1521523"/>
                  </a:moveTo>
                  <a:lnTo>
                    <a:pt x="970406" y="1544288"/>
                  </a:lnTo>
                  <a:lnTo>
                    <a:pt x="975646" y="1542955"/>
                  </a:lnTo>
                  <a:lnTo>
                    <a:pt x="969930" y="1520190"/>
                  </a:lnTo>
                  <a:cubicBezTo>
                    <a:pt x="968216" y="1520666"/>
                    <a:pt x="966406" y="1521143"/>
                    <a:pt x="964692" y="1521523"/>
                  </a:cubicBezTo>
                  <a:close/>
                  <a:moveTo>
                    <a:pt x="1040892" y="1498568"/>
                  </a:moveTo>
                  <a:lnTo>
                    <a:pt x="1048893" y="1520571"/>
                  </a:lnTo>
                  <a:lnTo>
                    <a:pt x="1053941" y="1518761"/>
                  </a:lnTo>
                  <a:lnTo>
                    <a:pt x="1045940" y="1496759"/>
                  </a:lnTo>
                  <a:cubicBezTo>
                    <a:pt x="1044225" y="1497425"/>
                    <a:pt x="1042511" y="1497997"/>
                    <a:pt x="1040892" y="1498568"/>
                  </a:cubicBezTo>
                  <a:close/>
                  <a:moveTo>
                    <a:pt x="990314" y="1514856"/>
                  </a:moveTo>
                  <a:lnTo>
                    <a:pt x="996791" y="1537430"/>
                  </a:lnTo>
                  <a:lnTo>
                    <a:pt x="1001934" y="1535906"/>
                  </a:lnTo>
                  <a:lnTo>
                    <a:pt x="995457" y="1513332"/>
                  </a:lnTo>
                  <a:cubicBezTo>
                    <a:pt x="993838" y="1513808"/>
                    <a:pt x="992124" y="1514285"/>
                    <a:pt x="990314" y="1514856"/>
                  </a:cubicBezTo>
                  <a:close/>
                  <a:moveTo>
                    <a:pt x="1065657" y="1489139"/>
                  </a:moveTo>
                  <a:lnTo>
                    <a:pt x="1074420" y="1510856"/>
                  </a:lnTo>
                  <a:lnTo>
                    <a:pt x="1079468" y="1508855"/>
                  </a:lnTo>
                  <a:lnTo>
                    <a:pt x="1070705" y="1487138"/>
                  </a:lnTo>
                  <a:cubicBezTo>
                    <a:pt x="1068991" y="1487805"/>
                    <a:pt x="1067372" y="1488472"/>
                    <a:pt x="1065657" y="1489139"/>
                  </a:cubicBezTo>
                  <a:close/>
                  <a:moveTo>
                    <a:pt x="1015746" y="1507141"/>
                  </a:moveTo>
                  <a:lnTo>
                    <a:pt x="1022985" y="1529429"/>
                  </a:lnTo>
                  <a:lnTo>
                    <a:pt x="1028128" y="1527810"/>
                  </a:lnTo>
                  <a:lnTo>
                    <a:pt x="1020889" y="1505522"/>
                  </a:lnTo>
                  <a:cubicBezTo>
                    <a:pt x="1019175" y="1505998"/>
                    <a:pt x="1017460" y="1506569"/>
                    <a:pt x="1015746" y="1507141"/>
                  </a:cubicBezTo>
                  <a:close/>
                  <a:moveTo>
                    <a:pt x="1346359" y="1293971"/>
                  </a:moveTo>
                  <a:lnTo>
                    <a:pt x="1363884" y="1309783"/>
                  </a:lnTo>
                  <a:lnTo>
                    <a:pt x="1367504" y="1305782"/>
                  </a:lnTo>
                  <a:lnTo>
                    <a:pt x="1349883" y="1289971"/>
                  </a:lnTo>
                  <a:cubicBezTo>
                    <a:pt x="1348740" y="1291304"/>
                    <a:pt x="1347502" y="1292638"/>
                    <a:pt x="1346359" y="1293971"/>
                  </a:cubicBezTo>
                  <a:close/>
                  <a:moveTo>
                    <a:pt x="1526286" y="944118"/>
                  </a:moveTo>
                  <a:lnTo>
                    <a:pt x="1549241" y="948976"/>
                  </a:lnTo>
                  <a:lnTo>
                    <a:pt x="1550384" y="943737"/>
                  </a:lnTo>
                  <a:lnTo>
                    <a:pt x="1527429" y="938879"/>
                  </a:lnTo>
                  <a:cubicBezTo>
                    <a:pt x="1527048" y="940594"/>
                    <a:pt x="1526667" y="942404"/>
                    <a:pt x="1526286" y="944118"/>
                  </a:cubicBezTo>
                  <a:close/>
                  <a:moveTo>
                    <a:pt x="1535620" y="891921"/>
                  </a:moveTo>
                  <a:lnTo>
                    <a:pt x="1558957" y="895160"/>
                  </a:lnTo>
                  <a:lnTo>
                    <a:pt x="1559719" y="889826"/>
                  </a:lnTo>
                  <a:lnTo>
                    <a:pt x="1536382" y="886587"/>
                  </a:lnTo>
                  <a:cubicBezTo>
                    <a:pt x="1536096" y="888397"/>
                    <a:pt x="1535811" y="890111"/>
                    <a:pt x="1535620" y="891921"/>
                  </a:cubicBezTo>
                  <a:close/>
                  <a:moveTo>
                    <a:pt x="1531429" y="918115"/>
                  </a:moveTo>
                  <a:lnTo>
                    <a:pt x="1554575" y="922211"/>
                  </a:lnTo>
                  <a:lnTo>
                    <a:pt x="1555528" y="916877"/>
                  </a:lnTo>
                  <a:lnTo>
                    <a:pt x="1532382" y="912781"/>
                  </a:lnTo>
                  <a:cubicBezTo>
                    <a:pt x="1532001" y="914591"/>
                    <a:pt x="1531715" y="916400"/>
                    <a:pt x="1531429" y="918115"/>
                  </a:cubicBezTo>
                  <a:close/>
                  <a:moveTo>
                    <a:pt x="1505426" y="1020890"/>
                  </a:moveTo>
                  <a:lnTo>
                    <a:pt x="1527714" y="1028129"/>
                  </a:lnTo>
                  <a:lnTo>
                    <a:pt x="1529429" y="1022985"/>
                  </a:lnTo>
                  <a:lnTo>
                    <a:pt x="1507141" y="1015746"/>
                  </a:lnTo>
                  <a:cubicBezTo>
                    <a:pt x="1506569" y="1017461"/>
                    <a:pt x="1505998" y="1019175"/>
                    <a:pt x="1505426" y="1020890"/>
                  </a:cubicBezTo>
                  <a:close/>
                  <a:moveTo>
                    <a:pt x="1513237" y="995553"/>
                  </a:moveTo>
                  <a:lnTo>
                    <a:pt x="1535811" y="1002030"/>
                  </a:lnTo>
                  <a:lnTo>
                    <a:pt x="1537335" y="996887"/>
                  </a:lnTo>
                  <a:lnTo>
                    <a:pt x="1514761" y="990410"/>
                  </a:lnTo>
                  <a:cubicBezTo>
                    <a:pt x="1514284" y="992124"/>
                    <a:pt x="1513808" y="993839"/>
                    <a:pt x="1513237" y="995553"/>
                  </a:cubicBezTo>
                  <a:close/>
                  <a:moveTo>
                    <a:pt x="1520190" y="969931"/>
                  </a:moveTo>
                  <a:lnTo>
                    <a:pt x="1542955" y="975646"/>
                  </a:lnTo>
                  <a:lnTo>
                    <a:pt x="1544288" y="970407"/>
                  </a:lnTo>
                  <a:lnTo>
                    <a:pt x="1521523" y="964692"/>
                  </a:lnTo>
                  <a:cubicBezTo>
                    <a:pt x="1521047" y="966502"/>
                    <a:pt x="1520666" y="968216"/>
                    <a:pt x="1520190" y="969931"/>
                  </a:cubicBezTo>
                  <a:close/>
                  <a:moveTo>
                    <a:pt x="1543240" y="780764"/>
                  </a:moveTo>
                  <a:cubicBezTo>
                    <a:pt x="1543240" y="781622"/>
                    <a:pt x="1543240" y="782574"/>
                    <a:pt x="1543240" y="783431"/>
                  </a:cubicBezTo>
                  <a:cubicBezTo>
                    <a:pt x="1543240" y="784289"/>
                    <a:pt x="1543240" y="785241"/>
                    <a:pt x="1543240" y="786193"/>
                  </a:cubicBezTo>
                  <a:lnTo>
                    <a:pt x="1566863" y="786193"/>
                  </a:lnTo>
                  <a:lnTo>
                    <a:pt x="1566863" y="780764"/>
                  </a:lnTo>
                  <a:lnTo>
                    <a:pt x="1543240" y="780764"/>
                  </a:lnTo>
                  <a:close/>
                  <a:moveTo>
                    <a:pt x="1542764" y="812768"/>
                  </a:moveTo>
                  <a:lnTo>
                    <a:pt x="1566386" y="813626"/>
                  </a:lnTo>
                  <a:lnTo>
                    <a:pt x="1566577" y="808196"/>
                  </a:lnTo>
                  <a:lnTo>
                    <a:pt x="1542955" y="807339"/>
                  </a:lnTo>
                  <a:cubicBezTo>
                    <a:pt x="1542859" y="809149"/>
                    <a:pt x="1542764" y="810959"/>
                    <a:pt x="1542764" y="812768"/>
                  </a:cubicBezTo>
                  <a:close/>
                  <a:moveTo>
                    <a:pt x="1538859" y="865632"/>
                  </a:moveTo>
                  <a:lnTo>
                    <a:pt x="1562290" y="868109"/>
                  </a:lnTo>
                  <a:lnTo>
                    <a:pt x="1562862" y="862775"/>
                  </a:lnTo>
                  <a:lnTo>
                    <a:pt x="1539431" y="860298"/>
                  </a:lnTo>
                  <a:cubicBezTo>
                    <a:pt x="1539240" y="862013"/>
                    <a:pt x="1539049" y="863822"/>
                    <a:pt x="1538859" y="865632"/>
                  </a:cubicBezTo>
                  <a:close/>
                  <a:moveTo>
                    <a:pt x="1541240" y="839248"/>
                  </a:moveTo>
                  <a:lnTo>
                    <a:pt x="1564767" y="840867"/>
                  </a:lnTo>
                  <a:lnTo>
                    <a:pt x="1565148" y="835438"/>
                  </a:lnTo>
                  <a:lnTo>
                    <a:pt x="1541621" y="833818"/>
                  </a:lnTo>
                  <a:cubicBezTo>
                    <a:pt x="1541526" y="835628"/>
                    <a:pt x="1541430" y="837438"/>
                    <a:pt x="1541240" y="839248"/>
                  </a:cubicBezTo>
                  <a:close/>
                  <a:moveTo>
                    <a:pt x="24003" y="807339"/>
                  </a:moveTo>
                  <a:lnTo>
                    <a:pt x="381" y="808196"/>
                  </a:lnTo>
                  <a:lnTo>
                    <a:pt x="571" y="813626"/>
                  </a:lnTo>
                  <a:lnTo>
                    <a:pt x="24193" y="812768"/>
                  </a:lnTo>
                  <a:cubicBezTo>
                    <a:pt x="24098" y="810959"/>
                    <a:pt x="24098" y="809149"/>
                    <a:pt x="24003" y="807339"/>
                  </a:cubicBezTo>
                  <a:close/>
                  <a:moveTo>
                    <a:pt x="1363789" y="1273969"/>
                  </a:moveTo>
                  <a:lnTo>
                    <a:pt x="1381887" y="1289114"/>
                  </a:lnTo>
                  <a:lnTo>
                    <a:pt x="1385316" y="1285018"/>
                  </a:lnTo>
                  <a:lnTo>
                    <a:pt x="1367218" y="1269873"/>
                  </a:lnTo>
                  <a:cubicBezTo>
                    <a:pt x="1366075" y="1271207"/>
                    <a:pt x="1364932" y="1272635"/>
                    <a:pt x="1363789" y="1273969"/>
                  </a:cubicBezTo>
                  <a:close/>
                  <a:moveTo>
                    <a:pt x="1440180" y="1165860"/>
                  </a:moveTo>
                  <a:lnTo>
                    <a:pt x="1460563" y="1177576"/>
                  </a:lnTo>
                  <a:lnTo>
                    <a:pt x="1463231" y="1172909"/>
                  </a:lnTo>
                  <a:lnTo>
                    <a:pt x="1442847" y="1161098"/>
                  </a:lnTo>
                  <a:cubicBezTo>
                    <a:pt x="1441989" y="1162717"/>
                    <a:pt x="1441132" y="1164241"/>
                    <a:pt x="1440180" y="1165860"/>
                  </a:cubicBezTo>
                  <a:close/>
                  <a:moveTo>
                    <a:pt x="1411891" y="1210628"/>
                  </a:moveTo>
                  <a:lnTo>
                    <a:pt x="1431417" y="1223772"/>
                  </a:lnTo>
                  <a:lnTo>
                    <a:pt x="1434465" y="1219295"/>
                  </a:lnTo>
                  <a:lnTo>
                    <a:pt x="1414939" y="1206151"/>
                  </a:lnTo>
                  <a:cubicBezTo>
                    <a:pt x="1413891" y="1207675"/>
                    <a:pt x="1412938" y="1209199"/>
                    <a:pt x="1411891" y="1210628"/>
                  </a:cubicBezTo>
                  <a:close/>
                  <a:moveTo>
                    <a:pt x="1496758" y="1045940"/>
                  </a:moveTo>
                  <a:lnTo>
                    <a:pt x="1518761" y="1053941"/>
                  </a:lnTo>
                  <a:lnTo>
                    <a:pt x="1520666" y="1048893"/>
                  </a:lnTo>
                  <a:lnTo>
                    <a:pt x="1498663" y="1040892"/>
                  </a:lnTo>
                  <a:cubicBezTo>
                    <a:pt x="1497901" y="1042607"/>
                    <a:pt x="1497330" y="1044321"/>
                    <a:pt x="1496758" y="1045940"/>
                  </a:cubicBezTo>
                  <a:close/>
                  <a:moveTo>
                    <a:pt x="1396650" y="1232344"/>
                  </a:moveTo>
                  <a:lnTo>
                    <a:pt x="1415700" y="1246251"/>
                  </a:lnTo>
                  <a:lnTo>
                    <a:pt x="1418844" y="1241869"/>
                  </a:lnTo>
                  <a:lnTo>
                    <a:pt x="1399794" y="1227963"/>
                  </a:lnTo>
                  <a:cubicBezTo>
                    <a:pt x="1398746" y="1229392"/>
                    <a:pt x="1397698" y="1230916"/>
                    <a:pt x="1396650" y="1232344"/>
                  </a:cubicBezTo>
                  <a:close/>
                  <a:moveTo>
                    <a:pt x="1380553" y="1253395"/>
                  </a:moveTo>
                  <a:lnTo>
                    <a:pt x="1399127" y="1267968"/>
                  </a:lnTo>
                  <a:lnTo>
                    <a:pt x="1402461" y="1263682"/>
                  </a:lnTo>
                  <a:lnTo>
                    <a:pt x="1383792" y="1249109"/>
                  </a:lnTo>
                  <a:cubicBezTo>
                    <a:pt x="1382744" y="1250633"/>
                    <a:pt x="1381697" y="1252061"/>
                    <a:pt x="1380553" y="1253395"/>
                  </a:cubicBezTo>
                  <a:close/>
                  <a:moveTo>
                    <a:pt x="1453134" y="1142714"/>
                  </a:moveTo>
                  <a:lnTo>
                    <a:pt x="1473898" y="1153763"/>
                  </a:lnTo>
                  <a:lnTo>
                    <a:pt x="1476470" y="1149001"/>
                  </a:lnTo>
                  <a:lnTo>
                    <a:pt x="1455705" y="1137952"/>
                  </a:lnTo>
                  <a:cubicBezTo>
                    <a:pt x="1454848" y="1139476"/>
                    <a:pt x="1453991" y="1141095"/>
                    <a:pt x="1453134" y="1142714"/>
                  </a:cubicBezTo>
                  <a:close/>
                  <a:moveTo>
                    <a:pt x="1476661" y="1095089"/>
                  </a:moveTo>
                  <a:lnTo>
                    <a:pt x="1498092" y="1104614"/>
                  </a:lnTo>
                  <a:lnTo>
                    <a:pt x="1500282" y="1099661"/>
                  </a:lnTo>
                  <a:lnTo>
                    <a:pt x="1478851" y="1090136"/>
                  </a:lnTo>
                  <a:cubicBezTo>
                    <a:pt x="1478089" y="1091756"/>
                    <a:pt x="1477423" y="1093470"/>
                    <a:pt x="1476661" y="1095089"/>
                  </a:cubicBezTo>
                  <a:close/>
                  <a:moveTo>
                    <a:pt x="1487138" y="1070705"/>
                  </a:moveTo>
                  <a:lnTo>
                    <a:pt x="1508855" y="1079468"/>
                  </a:lnTo>
                  <a:lnTo>
                    <a:pt x="1510856" y="1074420"/>
                  </a:lnTo>
                  <a:lnTo>
                    <a:pt x="1489138" y="1065657"/>
                  </a:lnTo>
                  <a:cubicBezTo>
                    <a:pt x="1488471" y="1067372"/>
                    <a:pt x="1487805" y="1069086"/>
                    <a:pt x="1487138" y="1070705"/>
                  </a:cubicBezTo>
                  <a:close/>
                  <a:moveTo>
                    <a:pt x="1465326" y="1119092"/>
                  </a:moveTo>
                  <a:lnTo>
                    <a:pt x="1486472" y="1129379"/>
                  </a:lnTo>
                  <a:lnTo>
                    <a:pt x="1488853" y="1124522"/>
                  </a:lnTo>
                  <a:lnTo>
                    <a:pt x="1467707" y="1114235"/>
                  </a:lnTo>
                  <a:cubicBezTo>
                    <a:pt x="1466945" y="1115854"/>
                    <a:pt x="1466183" y="1117473"/>
                    <a:pt x="1465326" y="1119092"/>
                  </a:cubicBezTo>
                  <a:close/>
                  <a:moveTo>
                    <a:pt x="1426464" y="1188530"/>
                  </a:moveTo>
                  <a:lnTo>
                    <a:pt x="1446466" y="1201007"/>
                  </a:lnTo>
                  <a:lnTo>
                    <a:pt x="1449324" y="1196435"/>
                  </a:lnTo>
                  <a:lnTo>
                    <a:pt x="1429322" y="1183958"/>
                  </a:lnTo>
                  <a:cubicBezTo>
                    <a:pt x="1428369" y="1185482"/>
                    <a:pt x="1427416" y="1187006"/>
                    <a:pt x="1426464" y="1188530"/>
                  </a:cubicBezTo>
                  <a:close/>
                  <a:moveTo>
                    <a:pt x="151923" y="1206151"/>
                  </a:moveTo>
                  <a:lnTo>
                    <a:pt x="132397" y="1219295"/>
                  </a:lnTo>
                  <a:lnTo>
                    <a:pt x="135445" y="1223772"/>
                  </a:lnTo>
                  <a:lnTo>
                    <a:pt x="154971" y="1210628"/>
                  </a:lnTo>
                  <a:cubicBezTo>
                    <a:pt x="154019" y="1209199"/>
                    <a:pt x="152971" y="1207675"/>
                    <a:pt x="151923" y="1206151"/>
                  </a:cubicBezTo>
                  <a:close/>
                  <a:moveTo>
                    <a:pt x="99155" y="1114235"/>
                  </a:moveTo>
                  <a:lnTo>
                    <a:pt x="78009" y="1124522"/>
                  </a:lnTo>
                  <a:lnTo>
                    <a:pt x="80390" y="1129379"/>
                  </a:lnTo>
                  <a:lnTo>
                    <a:pt x="101536" y="1119092"/>
                  </a:lnTo>
                  <a:cubicBezTo>
                    <a:pt x="100774" y="1117473"/>
                    <a:pt x="100013" y="1115854"/>
                    <a:pt x="99155" y="1114235"/>
                  </a:cubicBezTo>
                  <a:close/>
                  <a:moveTo>
                    <a:pt x="123920" y="1161193"/>
                  </a:moveTo>
                  <a:lnTo>
                    <a:pt x="103537" y="1172909"/>
                  </a:lnTo>
                  <a:lnTo>
                    <a:pt x="106203" y="1177576"/>
                  </a:lnTo>
                  <a:lnTo>
                    <a:pt x="126587" y="1165765"/>
                  </a:lnTo>
                  <a:cubicBezTo>
                    <a:pt x="125730" y="1164241"/>
                    <a:pt x="124873" y="1162717"/>
                    <a:pt x="123920" y="1161193"/>
                  </a:cubicBezTo>
                  <a:close/>
                  <a:moveTo>
                    <a:pt x="111157" y="1137952"/>
                  </a:moveTo>
                  <a:lnTo>
                    <a:pt x="90392" y="1149001"/>
                  </a:lnTo>
                  <a:lnTo>
                    <a:pt x="92964" y="1153763"/>
                  </a:lnTo>
                  <a:lnTo>
                    <a:pt x="113728" y="1142714"/>
                  </a:lnTo>
                  <a:cubicBezTo>
                    <a:pt x="112871" y="1141095"/>
                    <a:pt x="112014" y="1139476"/>
                    <a:pt x="111157" y="1137952"/>
                  </a:cubicBezTo>
                  <a:close/>
                  <a:moveTo>
                    <a:pt x="167164" y="1227963"/>
                  </a:moveTo>
                  <a:lnTo>
                    <a:pt x="148114" y="1241869"/>
                  </a:lnTo>
                  <a:lnTo>
                    <a:pt x="151256" y="1246251"/>
                  </a:lnTo>
                  <a:lnTo>
                    <a:pt x="170306" y="1232344"/>
                  </a:lnTo>
                  <a:cubicBezTo>
                    <a:pt x="169259" y="1230916"/>
                    <a:pt x="168211" y="1229392"/>
                    <a:pt x="167164" y="1227963"/>
                  </a:cubicBezTo>
                  <a:close/>
                  <a:moveTo>
                    <a:pt x="137540" y="1183862"/>
                  </a:moveTo>
                  <a:lnTo>
                    <a:pt x="117538" y="1196340"/>
                  </a:lnTo>
                  <a:lnTo>
                    <a:pt x="120396" y="1200912"/>
                  </a:lnTo>
                  <a:lnTo>
                    <a:pt x="140398" y="1188434"/>
                  </a:lnTo>
                  <a:cubicBezTo>
                    <a:pt x="139446" y="1187006"/>
                    <a:pt x="138493" y="1185482"/>
                    <a:pt x="137540" y="1183862"/>
                  </a:cubicBezTo>
                  <a:close/>
                  <a:moveTo>
                    <a:pt x="253746" y="1328166"/>
                  </a:moveTo>
                  <a:lnTo>
                    <a:pt x="237268" y="1345216"/>
                  </a:lnTo>
                  <a:lnTo>
                    <a:pt x="241172" y="1348931"/>
                  </a:lnTo>
                  <a:lnTo>
                    <a:pt x="257651" y="1331881"/>
                  </a:lnTo>
                  <a:cubicBezTo>
                    <a:pt x="256318" y="1330738"/>
                    <a:pt x="254984" y="1329500"/>
                    <a:pt x="253746" y="1328166"/>
                  </a:cubicBezTo>
                  <a:close/>
                  <a:moveTo>
                    <a:pt x="183070" y="1249204"/>
                  </a:moveTo>
                  <a:lnTo>
                    <a:pt x="164496" y="1263777"/>
                  </a:lnTo>
                  <a:lnTo>
                    <a:pt x="167830" y="1268063"/>
                  </a:lnTo>
                  <a:lnTo>
                    <a:pt x="186404" y="1253490"/>
                  </a:lnTo>
                  <a:cubicBezTo>
                    <a:pt x="185261" y="1252061"/>
                    <a:pt x="184118" y="1250633"/>
                    <a:pt x="183070" y="1249204"/>
                  </a:cubicBezTo>
                  <a:close/>
                  <a:moveTo>
                    <a:pt x="234982" y="1309402"/>
                  </a:moveTo>
                  <a:lnTo>
                    <a:pt x="217931" y="1325880"/>
                  </a:lnTo>
                  <a:lnTo>
                    <a:pt x="221646" y="1329785"/>
                  </a:lnTo>
                  <a:lnTo>
                    <a:pt x="238696" y="1313402"/>
                  </a:lnTo>
                  <a:cubicBezTo>
                    <a:pt x="237553" y="1311973"/>
                    <a:pt x="236315" y="1310640"/>
                    <a:pt x="234982" y="1309402"/>
                  </a:cubicBezTo>
                  <a:close/>
                  <a:moveTo>
                    <a:pt x="199644" y="1269873"/>
                  </a:moveTo>
                  <a:lnTo>
                    <a:pt x="181546" y="1285113"/>
                  </a:lnTo>
                  <a:lnTo>
                    <a:pt x="185071" y="1289209"/>
                  </a:lnTo>
                  <a:lnTo>
                    <a:pt x="203168" y="1273969"/>
                  </a:lnTo>
                  <a:cubicBezTo>
                    <a:pt x="201930" y="1272635"/>
                    <a:pt x="200787" y="1271207"/>
                    <a:pt x="199644" y="1269873"/>
                  </a:cubicBezTo>
                  <a:close/>
                  <a:moveTo>
                    <a:pt x="272986" y="1346359"/>
                  </a:moveTo>
                  <a:lnTo>
                    <a:pt x="257175" y="1363885"/>
                  </a:lnTo>
                  <a:lnTo>
                    <a:pt x="261175" y="1367504"/>
                  </a:lnTo>
                  <a:lnTo>
                    <a:pt x="276987" y="1349883"/>
                  </a:lnTo>
                  <a:cubicBezTo>
                    <a:pt x="275748" y="1348740"/>
                    <a:pt x="274320" y="1347597"/>
                    <a:pt x="272986" y="1346359"/>
                  </a:cubicBezTo>
                  <a:close/>
                  <a:moveTo>
                    <a:pt x="216979" y="1289971"/>
                  </a:moveTo>
                  <a:lnTo>
                    <a:pt x="199358" y="1305782"/>
                  </a:lnTo>
                  <a:lnTo>
                    <a:pt x="202978" y="1309783"/>
                  </a:lnTo>
                  <a:lnTo>
                    <a:pt x="220503" y="1293971"/>
                  </a:lnTo>
                  <a:cubicBezTo>
                    <a:pt x="219360" y="1292638"/>
                    <a:pt x="218218" y="1291304"/>
                    <a:pt x="216979" y="1289971"/>
                  </a:cubicBezTo>
                  <a:close/>
                  <a:moveTo>
                    <a:pt x="88011" y="1090136"/>
                  </a:moveTo>
                  <a:lnTo>
                    <a:pt x="66580" y="1099661"/>
                  </a:lnTo>
                  <a:lnTo>
                    <a:pt x="68770" y="1104614"/>
                  </a:lnTo>
                  <a:lnTo>
                    <a:pt x="90201" y="1095089"/>
                  </a:lnTo>
                  <a:cubicBezTo>
                    <a:pt x="89535" y="1093470"/>
                    <a:pt x="88772" y="1091851"/>
                    <a:pt x="88011" y="1090136"/>
                  </a:cubicBezTo>
                  <a:close/>
                  <a:moveTo>
                    <a:pt x="34575" y="912781"/>
                  </a:moveTo>
                  <a:lnTo>
                    <a:pt x="11430" y="916877"/>
                  </a:lnTo>
                  <a:lnTo>
                    <a:pt x="12382" y="922211"/>
                  </a:lnTo>
                  <a:lnTo>
                    <a:pt x="35528" y="918115"/>
                  </a:lnTo>
                  <a:cubicBezTo>
                    <a:pt x="35147" y="916400"/>
                    <a:pt x="34861" y="914591"/>
                    <a:pt x="34575" y="912781"/>
                  </a:cubicBezTo>
                  <a:close/>
                  <a:moveTo>
                    <a:pt x="39528" y="938879"/>
                  </a:moveTo>
                  <a:lnTo>
                    <a:pt x="16573" y="943737"/>
                  </a:lnTo>
                  <a:lnTo>
                    <a:pt x="17716" y="949071"/>
                  </a:lnTo>
                  <a:lnTo>
                    <a:pt x="40671" y="944213"/>
                  </a:lnTo>
                  <a:cubicBezTo>
                    <a:pt x="40291" y="942404"/>
                    <a:pt x="39909" y="940594"/>
                    <a:pt x="39528" y="938879"/>
                  </a:cubicBezTo>
                  <a:close/>
                  <a:moveTo>
                    <a:pt x="27431" y="860298"/>
                  </a:moveTo>
                  <a:lnTo>
                    <a:pt x="4000" y="862775"/>
                  </a:lnTo>
                  <a:lnTo>
                    <a:pt x="4572" y="868109"/>
                  </a:lnTo>
                  <a:lnTo>
                    <a:pt x="28003" y="865632"/>
                  </a:lnTo>
                  <a:cubicBezTo>
                    <a:pt x="27813" y="863822"/>
                    <a:pt x="27622" y="862013"/>
                    <a:pt x="27431" y="860298"/>
                  </a:cubicBezTo>
                  <a:close/>
                  <a:moveTo>
                    <a:pt x="25241" y="833818"/>
                  </a:moveTo>
                  <a:lnTo>
                    <a:pt x="1714" y="835438"/>
                  </a:lnTo>
                  <a:lnTo>
                    <a:pt x="2095" y="840867"/>
                  </a:lnTo>
                  <a:lnTo>
                    <a:pt x="25622" y="839248"/>
                  </a:lnTo>
                  <a:cubicBezTo>
                    <a:pt x="25527" y="837438"/>
                    <a:pt x="25432" y="835628"/>
                    <a:pt x="25241" y="833818"/>
                  </a:cubicBezTo>
                  <a:close/>
                  <a:moveTo>
                    <a:pt x="30575" y="886587"/>
                  </a:moveTo>
                  <a:lnTo>
                    <a:pt x="7239" y="889826"/>
                  </a:lnTo>
                  <a:lnTo>
                    <a:pt x="8001" y="895160"/>
                  </a:lnTo>
                  <a:lnTo>
                    <a:pt x="31337" y="891921"/>
                  </a:lnTo>
                  <a:cubicBezTo>
                    <a:pt x="31051" y="890111"/>
                    <a:pt x="30766" y="888397"/>
                    <a:pt x="30575" y="886587"/>
                  </a:cubicBezTo>
                  <a:close/>
                  <a:moveTo>
                    <a:pt x="59817" y="1015841"/>
                  </a:moveTo>
                  <a:lnTo>
                    <a:pt x="37528" y="1023080"/>
                  </a:lnTo>
                  <a:lnTo>
                    <a:pt x="39148" y="1028224"/>
                  </a:lnTo>
                  <a:lnTo>
                    <a:pt x="61436" y="1020985"/>
                  </a:lnTo>
                  <a:cubicBezTo>
                    <a:pt x="60864" y="1019270"/>
                    <a:pt x="60388" y="1017556"/>
                    <a:pt x="59817" y="1015841"/>
                  </a:cubicBezTo>
                  <a:close/>
                  <a:moveTo>
                    <a:pt x="45339" y="964787"/>
                  </a:moveTo>
                  <a:lnTo>
                    <a:pt x="22574" y="970502"/>
                  </a:lnTo>
                  <a:lnTo>
                    <a:pt x="23907" y="975741"/>
                  </a:lnTo>
                  <a:lnTo>
                    <a:pt x="46672" y="970026"/>
                  </a:lnTo>
                  <a:cubicBezTo>
                    <a:pt x="46291" y="968216"/>
                    <a:pt x="45815" y="966502"/>
                    <a:pt x="45339" y="964787"/>
                  </a:cubicBezTo>
                  <a:close/>
                  <a:moveTo>
                    <a:pt x="77819" y="1065752"/>
                  </a:moveTo>
                  <a:lnTo>
                    <a:pt x="56102" y="1074515"/>
                  </a:lnTo>
                  <a:lnTo>
                    <a:pt x="58102" y="1079564"/>
                  </a:lnTo>
                  <a:lnTo>
                    <a:pt x="79819" y="1070801"/>
                  </a:lnTo>
                  <a:cubicBezTo>
                    <a:pt x="79153" y="1069086"/>
                    <a:pt x="78486" y="1067372"/>
                    <a:pt x="77819" y="1065752"/>
                  </a:cubicBezTo>
                  <a:close/>
                  <a:moveTo>
                    <a:pt x="52101" y="990410"/>
                  </a:moveTo>
                  <a:lnTo>
                    <a:pt x="29527" y="996887"/>
                  </a:lnTo>
                  <a:lnTo>
                    <a:pt x="31051" y="1002030"/>
                  </a:lnTo>
                  <a:lnTo>
                    <a:pt x="53625" y="995553"/>
                  </a:lnTo>
                  <a:cubicBezTo>
                    <a:pt x="53149" y="993839"/>
                    <a:pt x="52578" y="992124"/>
                    <a:pt x="52101" y="990410"/>
                  </a:cubicBezTo>
                  <a:close/>
                  <a:moveTo>
                    <a:pt x="313563" y="1380649"/>
                  </a:moveTo>
                  <a:lnTo>
                    <a:pt x="298989" y="1399318"/>
                  </a:lnTo>
                  <a:lnTo>
                    <a:pt x="303276" y="1402652"/>
                  </a:lnTo>
                  <a:lnTo>
                    <a:pt x="317849" y="1383983"/>
                  </a:lnTo>
                  <a:cubicBezTo>
                    <a:pt x="316325" y="1382840"/>
                    <a:pt x="314896" y="1381697"/>
                    <a:pt x="313563" y="1380649"/>
                  </a:cubicBezTo>
                  <a:close/>
                  <a:moveTo>
                    <a:pt x="675037" y="1535621"/>
                  </a:moveTo>
                  <a:lnTo>
                    <a:pt x="671798" y="1558957"/>
                  </a:lnTo>
                  <a:lnTo>
                    <a:pt x="677132" y="1559719"/>
                  </a:lnTo>
                  <a:lnTo>
                    <a:pt x="680371" y="1536383"/>
                  </a:lnTo>
                  <a:cubicBezTo>
                    <a:pt x="678561" y="1536192"/>
                    <a:pt x="676847" y="1535906"/>
                    <a:pt x="675037" y="1535621"/>
                  </a:cubicBezTo>
                  <a:close/>
                  <a:moveTo>
                    <a:pt x="648843" y="1531430"/>
                  </a:moveTo>
                  <a:lnTo>
                    <a:pt x="644747" y="1554575"/>
                  </a:lnTo>
                  <a:lnTo>
                    <a:pt x="650081" y="1555528"/>
                  </a:lnTo>
                  <a:lnTo>
                    <a:pt x="654177" y="1532382"/>
                  </a:lnTo>
                  <a:cubicBezTo>
                    <a:pt x="652367" y="1532096"/>
                    <a:pt x="650653" y="1531715"/>
                    <a:pt x="648843" y="1531430"/>
                  </a:cubicBezTo>
                  <a:close/>
                  <a:moveTo>
                    <a:pt x="622839" y="1526286"/>
                  </a:moveTo>
                  <a:lnTo>
                    <a:pt x="617981" y="1549241"/>
                  </a:lnTo>
                  <a:lnTo>
                    <a:pt x="623221" y="1550384"/>
                  </a:lnTo>
                  <a:lnTo>
                    <a:pt x="628078" y="1527334"/>
                  </a:lnTo>
                  <a:cubicBezTo>
                    <a:pt x="626364" y="1527048"/>
                    <a:pt x="624554" y="1526667"/>
                    <a:pt x="622839" y="1526286"/>
                  </a:cubicBezTo>
                  <a:close/>
                  <a:moveTo>
                    <a:pt x="596932" y="1520285"/>
                  </a:moveTo>
                  <a:lnTo>
                    <a:pt x="591216" y="1543050"/>
                  </a:lnTo>
                  <a:lnTo>
                    <a:pt x="596455" y="1544384"/>
                  </a:lnTo>
                  <a:lnTo>
                    <a:pt x="602170" y="1521619"/>
                  </a:lnTo>
                  <a:cubicBezTo>
                    <a:pt x="600456" y="1521143"/>
                    <a:pt x="598741" y="1520762"/>
                    <a:pt x="596932" y="1520285"/>
                  </a:cubicBezTo>
                  <a:close/>
                  <a:moveTo>
                    <a:pt x="546068" y="1505522"/>
                  </a:moveTo>
                  <a:lnTo>
                    <a:pt x="538829" y="1527810"/>
                  </a:lnTo>
                  <a:lnTo>
                    <a:pt x="543973" y="1529429"/>
                  </a:lnTo>
                  <a:lnTo>
                    <a:pt x="551212" y="1507141"/>
                  </a:lnTo>
                  <a:cubicBezTo>
                    <a:pt x="549402" y="1506569"/>
                    <a:pt x="547782" y="1506093"/>
                    <a:pt x="546068" y="1505522"/>
                  </a:cubicBezTo>
                  <a:close/>
                  <a:moveTo>
                    <a:pt x="571405" y="1513332"/>
                  </a:moveTo>
                  <a:lnTo>
                    <a:pt x="564928" y="1535906"/>
                  </a:lnTo>
                  <a:lnTo>
                    <a:pt x="570071" y="1537430"/>
                  </a:lnTo>
                  <a:lnTo>
                    <a:pt x="576548" y="1514856"/>
                  </a:lnTo>
                  <a:cubicBezTo>
                    <a:pt x="574834" y="1514380"/>
                    <a:pt x="573119" y="1513808"/>
                    <a:pt x="571405" y="1513332"/>
                  </a:cubicBezTo>
                  <a:close/>
                  <a:moveTo>
                    <a:pt x="754284" y="1542764"/>
                  </a:moveTo>
                  <a:lnTo>
                    <a:pt x="753427" y="1566386"/>
                  </a:lnTo>
                  <a:lnTo>
                    <a:pt x="758857" y="1566577"/>
                  </a:lnTo>
                  <a:lnTo>
                    <a:pt x="759714" y="1542955"/>
                  </a:lnTo>
                  <a:cubicBezTo>
                    <a:pt x="757809" y="1542860"/>
                    <a:pt x="755999" y="1542860"/>
                    <a:pt x="754284" y="1542764"/>
                  </a:cubicBezTo>
                  <a:close/>
                  <a:moveTo>
                    <a:pt x="783431" y="1543336"/>
                  </a:moveTo>
                  <a:cubicBezTo>
                    <a:pt x="782574" y="1543336"/>
                    <a:pt x="781622" y="1543336"/>
                    <a:pt x="780764" y="1543336"/>
                  </a:cubicBezTo>
                  <a:lnTo>
                    <a:pt x="780764" y="1566958"/>
                  </a:lnTo>
                  <a:lnTo>
                    <a:pt x="786193" y="1566958"/>
                  </a:lnTo>
                  <a:lnTo>
                    <a:pt x="786193" y="1543336"/>
                  </a:lnTo>
                  <a:cubicBezTo>
                    <a:pt x="785240" y="1543336"/>
                    <a:pt x="784384" y="1543336"/>
                    <a:pt x="783431" y="1543336"/>
                  </a:cubicBezTo>
                  <a:close/>
                  <a:moveTo>
                    <a:pt x="701325" y="1538954"/>
                  </a:moveTo>
                  <a:lnTo>
                    <a:pt x="698849" y="1562386"/>
                  </a:lnTo>
                  <a:lnTo>
                    <a:pt x="704183" y="1562957"/>
                  </a:lnTo>
                  <a:lnTo>
                    <a:pt x="706659" y="1539526"/>
                  </a:lnTo>
                  <a:cubicBezTo>
                    <a:pt x="704945" y="1539335"/>
                    <a:pt x="703135" y="1539145"/>
                    <a:pt x="701325" y="1538954"/>
                  </a:cubicBezTo>
                  <a:close/>
                  <a:moveTo>
                    <a:pt x="727805" y="1541336"/>
                  </a:moveTo>
                  <a:lnTo>
                    <a:pt x="726186" y="1564862"/>
                  </a:lnTo>
                  <a:lnTo>
                    <a:pt x="731615" y="1565243"/>
                  </a:lnTo>
                  <a:lnTo>
                    <a:pt x="733234" y="1541717"/>
                  </a:lnTo>
                  <a:cubicBezTo>
                    <a:pt x="731329" y="1541526"/>
                    <a:pt x="729519" y="1541431"/>
                    <a:pt x="727805" y="1541336"/>
                  </a:cubicBezTo>
                  <a:close/>
                  <a:moveTo>
                    <a:pt x="447865" y="1465421"/>
                  </a:moveTo>
                  <a:lnTo>
                    <a:pt x="437578" y="1486567"/>
                  </a:lnTo>
                  <a:lnTo>
                    <a:pt x="442436" y="1488948"/>
                  </a:lnTo>
                  <a:lnTo>
                    <a:pt x="452723" y="1467803"/>
                  </a:lnTo>
                  <a:cubicBezTo>
                    <a:pt x="451104" y="1466945"/>
                    <a:pt x="449484" y="1466183"/>
                    <a:pt x="447865" y="1465421"/>
                  </a:cubicBezTo>
                  <a:close/>
                  <a:moveTo>
                    <a:pt x="378523" y="1426559"/>
                  </a:moveTo>
                  <a:lnTo>
                    <a:pt x="366046" y="1446562"/>
                  </a:lnTo>
                  <a:lnTo>
                    <a:pt x="370618" y="1449419"/>
                  </a:lnTo>
                  <a:lnTo>
                    <a:pt x="383095" y="1429417"/>
                  </a:lnTo>
                  <a:cubicBezTo>
                    <a:pt x="381476" y="1428464"/>
                    <a:pt x="379952" y="1427512"/>
                    <a:pt x="378523" y="1426559"/>
                  </a:cubicBezTo>
                  <a:close/>
                  <a:moveTo>
                    <a:pt x="356330" y="1411986"/>
                  </a:moveTo>
                  <a:lnTo>
                    <a:pt x="343185" y="1431512"/>
                  </a:lnTo>
                  <a:lnTo>
                    <a:pt x="347663" y="1434560"/>
                  </a:lnTo>
                  <a:lnTo>
                    <a:pt x="360806" y="1415034"/>
                  </a:lnTo>
                  <a:cubicBezTo>
                    <a:pt x="359283" y="1413986"/>
                    <a:pt x="357759" y="1412939"/>
                    <a:pt x="356330" y="1411986"/>
                  </a:cubicBezTo>
                  <a:close/>
                  <a:moveTo>
                    <a:pt x="401193" y="1440275"/>
                  </a:moveTo>
                  <a:lnTo>
                    <a:pt x="389381" y="1460659"/>
                  </a:lnTo>
                  <a:lnTo>
                    <a:pt x="394049" y="1463326"/>
                  </a:lnTo>
                  <a:lnTo>
                    <a:pt x="405860" y="1442942"/>
                  </a:lnTo>
                  <a:cubicBezTo>
                    <a:pt x="404240" y="1442085"/>
                    <a:pt x="402717" y="1441228"/>
                    <a:pt x="401193" y="1440275"/>
                  </a:cubicBezTo>
                  <a:close/>
                  <a:moveTo>
                    <a:pt x="334613" y="1396651"/>
                  </a:moveTo>
                  <a:lnTo>
                    <a:pt x="320707" y="1415701"/>
                  </a:lnTo>
                  <a:lnTo>
                    <a:pt x="325088" y="1418844"/>
                  </a:lnTo>
                  <a:lnTo>
                    <a:pt x="338994" y="1399794"/>
                  </a:lnTo>
                  <a:cubicBezTo>
                    <a:pt x="337565" y="1398746"/>
                    <a:pt x="336042" y="1397698"/>
                    <a:pt x="334613" y="1396651"/>
                  </a:cubicBezTo>
                  <a:close/>
                  <a:moveTo>
                    <a:pt x="807244" y="1542955"/>
                  </a:moveTo>
                  <a:lnTo>
                    <a:pt x="808101" y="1566577"/>
                  </a:lnTo>
                  <a:lnTo>
                    <a:pt x="813530" y="1566386"/>
                  </a:lnTo>
                  <a:lnTo>
                    <a:pt x="812673" y="1542764"/>
                  </a:lnTo>
                  <a:cubicBezTo>
                    <a:pt x="810863" y="1542860"/>
                    <a:pt x="809053" y="1542860"/>
                    <a:pt x="807244" y="1542955"/>
                  </a:cubicBezTo>
                  <a:close/>
                  <a:moveTo>
                    <a:pt x="292989" y="1363885"/>
                  </a:moveTo>
                  <a:lnTo>
                    <a:pt x="277844" y="1381982"/>
                  </a:lnTo>
                  <a:lnTo>
                    <a:pt x="281940" y="1385507"/>
                  </a:lnTo>
                  <a:lnTo>
                    <a:pt x="297180" y="1367409"/>
                  </a:lnTo>
                  <a:cubicBezTo>
                    <a:pt x="295751" y="1366171"/>
                    <a:pt x="294322" y="1365028"/>
                    <a:pt x="292989" y="1363885"/>
                  </a:cubicBezTo>
                  <a:close/>
                  <a:moveTo>
                    <a:pt x="471868" y="1476756"/>
                  </a:moveTo>
                  <a:lnTo>
                    <a:pt x="462343" y="1498187"/>
                  </a:lnTo>
                  <a:lnTo>
                    <a:pt x="467296" y="1500378"/>
                  </a:lnTo>
                  <a:lnTo>
                    <a:pt x="476821" y="1478947"/>
                  </a:lnTo>
                  <a:cubicBezTo>
                    <a:pt x="475202" y="1478185"/>
                    <a:pt x="473487" y="1477423"/>
                    <a:pt x="471868" y="1476756"/>
                  </a:cubicBezTo>
                  <a:close/>
                  <a:moveTo>
                    <a:pt x="496252" y="1487138"/>
                  </a:moveTo>
                  <a:lnTo>
                    <a:pt x="487489" y="1508855"/>
                  </a:lnTo>
                  <a:lnTo>
                    <a:pt x="492537" y="1510856"/>
                  </a:lnTo>
                  <a:lnTo>
                    <a:pt x="501300" y="1489043"/>
                  </a:lnTo>
                  <a:cubicBezTo>
                    <a:pt x="499586" y="1488567"/>
                    <a:pt x="497871" y="1487900"/>
                    <a:pt x="496252" y="1487138"/>
                  </a:cubicBezTo>
                  <a:close/>
                  <a:moveTo>
                    <a:pt x="521017" y="1496759"/>
                  </a:moveTo>
                  <a:lnTo>
                    <a:pt x="513016" y="1518761"/>
                  </a:lnTo>
                  <a:lnTo>
                    <a:pt x="518064" y="1520666"/>
                  </a:lnTo>
                  <a:lnTo>
                    <a:pt x="526066" y="1498568"/>
                  </a:lnTo>
                  <a:cubicBezTo>
                    <a:pt x="524351" y="1497997"/>
                    <a:pt x="522637" y="1497425"/>
                    <a:pt x="521017" y="1496759"/>
                  </a:cubicBezTo>
                  <a:close/>
                  <a:moveTo>
                    <a:pt x="424339" y="1453229"/>
                  </a:moveTo>
                  <a:lnTo>
                    <a:pt x="413289" y="1473994"/>
                  </a:lnTo>
                  <a:lnTo>
                    <a:pt x="418052" y="1476566"/>
                  </a:lnTo>
                  <a:lnTo>
                    <a:pt x="429101" y="1455801"/>
                  </a:lnTo>
                  <a:cubicBezTo>
                    <a:pt x="427481" y="1454944"/>
                    <a:pt x="425862" y="1454087"/>
                    <a:pt x="424339" y="14532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D2803FC-B6A0-A34C-ABD7-DF790E7F1C23}"/>
                </a:ext>
              </a:extLst>
            </p:cNvPr>
            <p:cNvSpPr/>
            <p:nvPr/>
          </p:nvSpPr>
          <p:spPr>
            <a:xfrm>
              <a:off x="9143516" y="2307337"/>
              <a:ext cx="2243326" cy="2243326"/>
            </a:xfrm>
            <a:custGeom>
              <a:avLst/>
              <a:gdLst>
                <a:gd name="connsiteX0" fmla="*/ 810006 w 1619250"/>
                <a:gd name="connsiteY0" fmla="*/ 1620012 h 1619250"/>
                <a:gd name="connsiteX1" fmla="*/ 237268 w 1619250"/>
                <a:gd name="connsiteY1" fmla="*/ 1382744 h 1619250"/>
                <a:gd name="connsiteX2" fmla="*/ 0 w 1619250"/>
                <a:gd name="connsiteY2" fmla="*/ 810006 h 1619250"/>
                <a:gd name="connsiteX3" fmla="*/ 237268 w 1619250"/>
                <a:gd name="connsiteY3" fmla="*/ 237268 h 1619250"/>
                <a:gd name="connsiteX4" fmla="*/ 810006 w 1619250"/>
                <a:gd name="connsiteY4" fmla="*/ 0 h 1619250"/>
                <a:gd name="connsiteX5" fmla="*/ 1382744 w 1619250"/>
                <a:gd name="connsiteY5" fmla="*/ 237268 h 1619250"/>
                <a:gd name="connsiteX6" fmla="*/ 1620012 w 1619250"/>
                <a:gd name="connsiteY6" fmla="*/ 810006 h 1619250"/>
                <a:gd name="connsiteX7" fmla="*/ 1382744 w 1619250"/>
                <a:gd name="connsiteY7" fmla="*/ 1382744 h 1619250"/>
                <a:gd name="connsiteX8" fmla="*/ 810006 w 1619250"/>
                <a:gd name="connsiteY8" fmla="*/ 1620012 h 1619250"/>
                <a:gd name="connsiteX9" fmla="*/ 810006 w 1619250"/>
                <a:gd name="connsiteY9" fmla="*/ 1620012 h 1619250"/>
                <a:gd name="connsiteX10" fmla="*/ 810006 w 1619250"/>
                <a:gd name="connsiteY10" fmla="*/ 7620 h 1619250"/>
                <a:gd name="connsiteX11" fmla="*/ 7525 w 1619250"/>
                <a:gd name="connsiteY11" fmla="*/ 810101 h 1619250"/>
                <a:gd name="connsiteX12" fmla="*/ 810006 w 1619250"/>
                <a:gd name="connsiteY12" fmla="*/ 1612583 h 1619250"/>
                <a:gd name="connsiteX13" fmla="*/ 1612488 w 1619250"/>
                <a:gd name="connsiteY13" fmla="*/ 810101 h 1619250"/>
                <a:gd name="connsiteX14" fmla="*/ 810006 w 1619250"/>
                <a:gd name="connsiteY14" fmla="*/ 7620 h 1619250"/>
                <a:gd name="connsiteX15" fmla="*/ 810006 w 1619250"/>
                <a:gd name="connsiteY15" fmla="*/ 7620 h 161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19250" h="1619250">
                  <a:moveTo>
                    <a:pt x="810006" y="1620012"/>
                  </a:moveTo>
                  <a:cubicBezTo>
                    <a:pt x="593598" y="1620012"/>
                    <a:pt x="390240" y="1535716"/>
                    <a:pt x="237268" y="1382744"/>
                  </a:cubicBezTo>
                  <a:cubicBezTo>
                    <a:pt x="84297" y="1229773"/>
                    <a:pt x="0" y="1026319"/>
                    <a:pt x="0" y="810006"/>
                  </a:cubicBezTo>
                  <a:cubicBezTo>
                    <a:pt x="0" y="593693"/>
                    <a:pt x="84297" y="390239"/>
                    <a:pt x="237268" y="237268"/>
                  </a:cubicBezTo>
                  <a:cubicBezTo>
                    <a:pt x="390240" y="84296"/>
                    <a:pt x="593693" y="0"/>
                    <a:pt x="810006" y="0"/>
                  </a:cubicBezTo>
                  <a:cubicBezTo>
                    <a:pt x="1026319" y="0"/>
                    <a:pt x="1229773" y="84296"/>
                    <a:pt x="1382744" y="237268"/>
                  </a:cubicBezTo>
                  <a:cubicBezTo>
                    <a:pt x="1535716" y="390239"/>
                    <a:pt x="1620012" y="593693"/>
                    <a:pt x="1620012" y="810006"/>
                  </a:cubicBezTo>
                  <a:cubicBezTo>
                    <a:pt x="1620012" y="1026319"/>
                    <a:pt x="1535716" y="1229773"/>
                    <a:pt x="1382744" y="1382744"/>
                  </a:cubicBezTo>
                  <a:cubicBezTo>
                    <a:pt x="1229773" y="1535811"/>
                    <a:pt x="1026414" y="1620012"/>
                    <a:pt x="810006" y="1620012"/>
                  </a:cubicBezTo>
                  <a:lnTo>
                    <a:pt x="810006" y="1620012"/>
                  </a:lnTo>
                  <a:close/>
                  <a:moveTo>
                    <a:pt x="810006" y="7620"/>
                  </a:moveTo>
                  <a:cubicBezTo>
                    <a:pt x="367475" y="7620"/>
                    <a:pt x="7525" y="367570"/>
                    <a:pt x="7525" y="810101"/>
                  </a:cubicBezTo>
                  <a:cubicBezTo>
                    <a:pt x="7525" y="1252633"/>
                    <a:pt x="367475" y="1612583"/>
                    <a:pt x="810006" y="1612583"/>
                  </a:cubicBezTo>
                  <a:cubicBezTo>
                    <a:pt x="1252538" y="1612583"/>
                    <a:pt x="1612488" y="1252633"/>
                    <a:pt x="1612488" y="810101"/>
                  </a:cubicBezTo>
                  <a:cubicBezTo>
                    <a:pt x="1612488" y="367570"/>
                    <a:pt x="1252538" y="7620"/>
                    <a:pt x="810006" y="7620"/>
                  </a:cubicBezTo>
                  <a:lnTo>
                    <a:pt x="810006" y="7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AC3FFB98-05FD-1D45-8D32-ECA6827D0EB9}"/>
                </a:ext>
              </a:extLst>
            </p:cNvPr>
            <p:cNvSpPr/>
            <p:nvPr/>
          </p:nvSpPr>
          <p:spPr>
            <a:xfrm>
              <a:off x="9338554" y="2511477"/>
              <a:ext cx="1847445" cy="1834249"/>
            </a:xfrm>
            <a:custGeom>
              <a:avLst/>
              <a:gdLst>
                <a:gd name="connsiteX0" fmla="*/ 465105 w 1333500"/>
                <a:gd name="connsiteY0" fmla="*/ 48294 h 1323975"/>
                <a:gd name="connsiteX1" fmla="*/ 442055 w 1333500"/>
                <a:gd name="connsiteY1" fmla="*/ 21243 h 1323975"/>
                <a:gd name="connsiteX2" fmla="*/ 490918 w 1333500"/>
                <a:gd name="connsiteY2" fmla="*/ 6003 h 1323975"/>
                <a:gd name="connsiteX3" fmla="*/ 503682 w 1333500"/>
                <a:gd name="connsiteY3" fmla="*/ 20957 h 1323975"/>
                <a:gd name="connsiteX4" fmla="*/ 834580 w 1333500"/>
                <a:gd name="connsiteY4" fmla="*/ 21052 h 1323975"/>
                <a:gd name="connsiteX5" fmla="*/ 847344 w 1333500"/>
                <a:gd name="connsiteY5" fmla="*/ 6098 h 1323975"/>
                <a:gd name="connsiteX6" fmla="*/ 896302 w 1333500"/>
                <a:gd name="connsiteY6" fmla="*/ 21338 h 1323975"/>
                <a:gd name="connsiteX7" fmla="*/ 873157 w 1333500"/>
                <a:gd name="connsiteY7" fmla="*/ 48389 h 1323975"/>
                <a:gd name="connsiteX8" fmla="*/ 836676 w 1333500"/>
                <a:gd name="connsiteY8" fmla="*/ 37435 h 1323975"/>
                <a:gd name="connsiteX9" fmla="*/ 465105 w 1333500"/>
                <a:gd name="connsiteY9" fmla="*/ 48294 h 1323975"/>
                <a:gd name="connsiteX10" fmla="*/ 1243108 w 1333500"/>
                <a:gd name="connsiteY10" fmla="*/ 331377 h 1323975"/>
                <a:gd name="connsiteX11" fmla="*/ 1142333 w 1333500"/>
                <a:gd name="connsiteY11" fmla="*/ 198408 h 1323975"/>
                <a:gd name="connsiteX12" fmla="*/ 1148906 w 1333500"/>
                <a:gd name="connsiteY12" fmla="*/ 179929 h 1323975"/>
                <a:gd name="connsiteX13" fmla="*/ 1111282 w 1333500"/>
                <a:gd name="connsiteY13" fmla="*/ 145163 h 1323975"/>
                <a:gd name="connsiteX14" fmla="*/ 1099471 w 1333500"/>
                <a:gd name="connsiteY14" fmla="*/ 178596 h 1323975"/>
                <a:gd name="connsiteX15" fmla="*/ 1229868 w 1333500"/>
                <a:gd name="connsiteY15" fmla="*/ 339092 h 1323975"/>
                <a:gd name="connsiteX16" fmla="*/ 1303687 w 1333500"/>
                <a:gd name="connsiteY16" fmla="*/ 532259 h 1323975"/>
                <a:gd name="connsiteX17" fmla="*/ 1338548 w 1333500"/>
                <a:gd name="connsiteY17" fmla="*/ 538736 h 1323975"/>
                <a:gd name="connsiteX18" fmla="*/ 1327309 w 1333500"/>
                <a:gd name="connsiteY18" fmla="*/ 488730 h 1323975"/>
                <a:gd name="connsiteX19" fmla="*/ 1307973 w 1333500"/>
                <a:gd name="connsiteY19" fmla="*/ 485110 h 1323975"/>
                <a:gd name="connsiteX20" fmla="*/ 1243108 w 1333500"/>
                <a:gd name="connsiteY20" fmla="*/ 331377 h 1323975"/>
                <a:gd name="connsiteX21" fmla="*/ 1294447 w 1333500"/>
                <a:gd name="connsiteY21" fmla="*/ 830201 h 1323975"/>
                <a:gd name="connsiteX22" fmla="*/ 1099280 w 1333500"/>
                <a:gd name="connsiteY22" fmla="*/ 1146622 h 1323975"/>
                <a:gd name="connsiteX23" fmla="*/ 1111091 w 1333500"/>
                <a:gd name="connsiteY23" fmla="*/ 1180054 h 1323975"/>
                <a:gd name="connsiteX24" fmla="*/ 1148715 w 1333500"/>
                <a:gd name="connsiteY24" fmla="*/ 1145383 h 1323975"/>
                <a:gd name="connsiteX25" fmla="*/ 1142143 w 1333500"/>
                <a:gd name="connsiteY25" fmla="*/ 1126810 h 1323975"/>
                <a:gd name="connsiteX26" fmla="*/ 1307496 w 1333500"/>
                <a:gd name="connsiteY26" fmla="*/ 840202 h 1323975"/>
                <a:gd name="connsiteX27" fmla="*/ 1326832 w 1333500"/>
                <a:gd name="connsiteY27" fmla="*/ 836583 h 1323975"/>
                <a:gd name="connsiteX28" fmla="*/ 1338072 w 1333500"/>
                <a:gd name="connsiteY28" fmla="*/ 786577 h 1323975"/>
                <a:gd name="connsiteX29" fmla="*/ 1303020 w 1333500"/>
                <a:gd name="connsiteY29" fmla="*/ 793054 h 1323975"/>
                <a:gd name="connsiteX30" fmla="*/ 1294447 w 1333500"/>
                <a:gd name="connsiteY30" fmla="*/ 830201 h 1323975"/>
                <a:gd name="connsiteX31" fmla="*/ 501682 w 1333500"/>
                <a:gd name="connsiteY31" fmla="*/ 1287878 h 1323975"/>
                <a:gd name="connsiteX32" fmla="*/ 465201 w 1333500"/>
                <a:gd name="connsiteY32" fmla="*/ 1276924 h 1323975"/>
                <a:gd name="connsiteX33" fmla="*/ 442055 w 1333500"/>
                <a:gd name="connsiteY33" fmla="*/ 1303975 h 1323975"/>
                <a:gd name="connsiteX34" fmla="*/ 491014 w 1333500"/>
                <a:gd name="connsiteY34" fmla="*/ 1319215 h 1323975"/>
                <a:gd name="connsiteX35" fmla="*/ 503777 w 1333500"/>
                <a:gd name="connsiteY35" fmla="*/ 1304261 h 1323975"/>
                <a:gd name="connsiteX36" fmla="*/ 834676 w 1333500"/>
                <a:gd name="connsiteY36" fmla="*/ 1304451 h 1323975"/>
                <a:gd name="connsiteX37" fmla="*/ 847534 w 1333500"/>
                <a:gd name="connsiteY37" fmla="*/ 1319405 h 1323975"/>
                <a:gd name="connsiteX38" fmla="*/ 896398 w 1333500"/>
                <a:gd name="connsiteY38" fmla="*/ 1304165 h 1323975"/>
                <a:gd name="connsiteX39" fmla="*/ 873347 w 1333500"/>
                <a:gd name="connsiteY39" fmla="*/ 1277114 h 1323975"/>
                <a:gd name="connsiteX40" fmla="*/ 501682 w 1333500"/>
                <a:gd name="connsiteY40" fmla="*/ 1287878 h 1323975"/>
                <a:gd name="connsiteX41" fmla="*/ 44005 w 1333500"/>
                <a:gd name="connsiteY41" fmla="*/ 495207 h 1323975"/>
                <a:gd name="connsiteX42" fmla="*/ 239173 w 1333500"/>
                <a:gd name="connsiteY42" fmla="*/ 178786 h 1323975"/>
                <a:gd name="connsiteX43" fmla="*/ 227362 w 1333500"/>
                <a:gd name="connsiteY43" fmla="*/ 145258 h 1323975"/>
                <a:gd name="connsiteX44" fmla="*/ 189643 w 1333500"/>
                <a:gd name="connsiteY44" fmla="*/ 179929 h 1323975"/>
                <a:gd name="connsiteX45" fmla="*/ 196215 w 1333500"/>
                <a:gd name="connsiteY45" fmla="*/ 198503 h 1323975"/>
                <a:gd name="connsiteX46" fmla="*/ 30861 w 1333500"/>
                <a:gd name="connsiteY46" fmla="*/ 485110 h 1323975"/>
                <a:gd name="connsiteX47" fmla="*/ 11525 w 1333500"/>
                <a:gd name="connsiteY47" fmla="*/ 488730 h 1323975"/>
                <a:gd name="connsiteX48" fmla="*/ 285 w 1333500"/>
                <a:gd name="connsiteY48" fmla="*/ 538736 h 1323975"/>
                <a:gd name="connsiteX49" fmla="*/ 35242 w 1333500"/>
                <a:gd name="connsiteY49" fmla="*/ 532259 h 1323975"/>
                <a:gd name="connsiteX50" fmla="*/ 44005 w 1333500"/>
                <a:gd name="connsiteY50" fmla="*/ 495207 h 1323975"/>
                <a:gd name="connsiteX51" fmla="*/ 108680 w 1333500"/>
                <a:gd name="connsiteY51" fmla="*/ 986316 h 1323975"/>
                <a:gd name="connsiteX52" fmla="*/ 34861 w 1333500"/>
                <a:gd name="connsiteY52" fmla="*/ 793054 h 1323975"/>
                <a:gd name="connsiteX53" fmla="*/ 0 w 1333500"/>
                <a:gd name="connsiteY53" fmla="*/ 786577 h 1323975"/>
                <a:gd name="connsiteX54" fmla="*/ 11239 w 1333500"/>
                <a:gd name="connsiteY54" fmla="*/ 836583 h 1323975"/>
                <a:gd name="connsiteX55" fmla="*/ 30575 w 1333500"/>
                <a:gd name="connsiteY55" fmla="*/ 840202 h 1323975"/>
                <a:gd name="connsiteX56" fmla="*/ 95250 w 1333500"/>
                <a:gd name="connsiteY56" fmla="*/ 993936 h 1323975"/>
                <a:gd name="connsiteX57" fmla="*/ 196024 w 1333500"/>
                <a:gd name="connsiteY57" fmla="*/ 1126905 h 1323975"/>
                <a:gd name="connsiteX58" fmla="*/ 189452 w 1333500"/>
                <a:gd name="connsiteY58" fmla="*/ 1145383 h 1323975"/>
                <a:gd name="connsiteX59" fmla="*/ 227076 w 1333500"/>
                <a:gd name="connsiteY59" fmla="*/ 1180150 h 1323975"/>
                <a:gd name="connsiteX60" fmla="*/ 238887 w 1333500"/>
                <a:gd name="connsiteY60" fmla="*/ 1146812 h 1323975"/>
                <a:gd name="connsiteX61" fmla="*/ 108680 w 1333500"/>
                <a:gd name="connsiteY61" fmla="*/ 986316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333500" h="1323975">
                  <a:moveTo>
                    <a:pt x="465105" y="48294"/>
                  </a:moveTo>
                  <a:lnTo>
                    <a:pt x="442055" y="21243"/>
                  </a:lnTo>
                  <a:cubicBezTo>
                    <a:pt x="458248" y="15528"/>
                    <a:pt x="474536" y="10480"/>
                    <a:pt x="490918" y="6003"/>
                  </a:cubicBezTo>
                  <a:lnTo>
                    <a:pt x="503682" y="20957"/>
                  </a:lnTo>
                  <a:cubicBezTo>
                    <a:pt x="613696" y="-7523"/>
                    <a:pt x="727614" y="-6475"/>
                    <a:pt x="834580" y="21052"/>
                  </a:cubicBezTo>
                  <a:lnTo>
                    <a:pt x="847344" y="6098"/>
                  </a:lnTo>
                  <a:cubicBezTo>
                    <a:pt x="863822" y="10575"/>
                    <a:pt x="880205" y="15623"/>
                    <a:pt x="896302" y="21338"/>
                  </a:cubicBezTo>
                  <a:lnTo>
                    <a:pt x="873157" y="48389"/>
                  </a:lnTo>
                  <a:cubicBezTo>
                    <a:pt x="861155" y="44389"/>
                    <a:pt x="848963" y="40769"/>
                    <a:pt x="836676" y="37435"/>
                  </a:cubicBezTo>
                  <a:cubicBezTo>
                    <a:pt x="712565" y="4193"/>
                    <a:pt x="584359" y="8479"/>
                    <a:pt x="465105" y="48294"/>
                  </a:cubicBezTo>
                  <a:close/>
                  <a:moveTo>
                    <a:pt x="1243108" y="331377"/>
                  </a:moveTo>
                  <a:cubicBezTo>
                    <a:pt x="1214533" y="281847"/>
                    <a:pt x="1180529" y="237460"/>
                    <a:pt x="1142333" y="198408"/>
                  </a:cubicBezTo>
                  <a:lnTo>
                    <a:pt x="1148906" y="179929"/>
                  </a:lnTo>
                  <a:cubicBezTo>
                    <a:pt x="1136713" y="167833"/>
                    <a:pt x="1124236" y="156212"/>
                    <a:pt x="1111282" y="145163"/>
                  </a:cubicBezTo>
                  <a:lnTo>
                    <a:pt x="1099471" y="178596"/>
                  </a:lnTo>
                  <a:cubicBezTo>
                    <a:pt x="1150620" y="224125"/>
                    <a:pt x="1194721" y="278037"/>
                    <a:pt x="1229868" y="339092"/>
                  </a:cubicBezTo>
                  <a:cubicBezTo>
                    <a:pt x="1265111" y="400147"/>
                    <a:pt x="1289780" y="465203"/>
                    <a:pt x="1303687" y="532259"/>
                  </a:cubicBezTo>
                  <a:lnTo>
                    <a:pt x="1338548" y="538736"/>
                  </a:lnTo>
                  <a:cubicBezTo>
                    <a:pt x="1335500" y="521972"/>
                    <a:pt x="1331690" y="505303"/>
                    <a:pt x="1327309" y="488730"/>
                  </a:cubicBezTo>
                  <a:lnTo>
                    <a:pt x="1307973" y="485110"/>
                  </a:lnTo>
                  <a:cubicBezTo>
                    <a:pt x="1293114" y="432532"/>
                    <a:pt x="1271683" y="380907"/>
                    <a:pt x="1243108" y="331377"/>
                  </a:cubicBezTo>
                  <a:close/>
                  <a:moveTo>
                    <a:pt x="1294447" y="830201"/>
                  </a:moveTo>
                  <a:cubicBezTo>
                    <a:pt x="1261205" y="954407"/>
                    <a:pt x="1193387" y="1063373"/>
                    <a:pt x="1099280" y="1146622"/>
                  </a:cubicBezTo>
                  <a:lnTo>
                    <a:pt x="1111091" y="1180054"/>
                  </a:lnTo>
                  <a:cubicBezTo>
                    <a:pt x="1124140" y="1168910"/>
                    <a:pt x="1136713" y="1157290"/>
                    <a:pt x="1148715" y="1145383"/>
                  </a:cubicBezTo>
                  <a:lnTo>
                    <a:pt x="1142143" y="1126810"/>
                  </a:lnTo>
                  <a:cubicBezTo>
                    <a:pt x="1221771" y="1045752"/>
                    <a:pt x="1277874" y="946597"/>
                    <a:pt x="1307496" y="840202"/>
                  </a:cubicBezTo>
                  <a:lnTo>
                    <a:pt x="1326832" y="836583"/>
                  </a:lnTo>
                  <a:cubicBezTo>
                    <a:pt x="1331214" y="820009"/>
                    <a:pt x="1335024" y="803341"/>
                    <a:pt x="1338072" y="786577"/>
                  </a:cubicBezTo>
                  <a:lnTo>
                    <a:pt x="1303020" y="793054"/>
                  </a:lnTo>
                  <a:cubicBezTo>
                    <a:pt x="1300639" y="805627"/>
                    <a:pt x="1297781" y="817914"/>
                    <a:pt x="1294447" y="830201"/>
                  </a:cubicBezTo>
                  <a:close/>
                  <a:moveTo>
                    <a:pt x="501682" y="1287878"/>
                  </a:moveTo>
                  <a:cubicBezTo>
                    <a:pt x="489395" y="1284639"/>
                    <a:pt x="477202" y="1280924"/>
                    <a:pt x="465201" y="1276924"/>
                  </a:cubicBezTo>
                  <a:lnTo>
                    <a:pt x="442055" y="1303975"/>
                  </a:lnTo>
                  <a:cubicBezTo>
                    <a:pt x="458152" y="1309690"/>
                    <a:pt x="474536" y="1314738"/>
                    <a:pt x="491014" y="1319215"/>
                  </a:cubicBezTo>
                  <a:lnTo>
                    <a:pt x="503777" y="1304261"/>
                  </a:lnTo>
                  <a:cubicBezTo>
                    <a:pt x="610743" y="1331883"/>
                    <a:pt x="724567" y="1332836"/>
                    <a:pt x="834676" y="1304451"/>
                  </a:cubicBezTo>
                  <a:lnTo>
                    <a:pt x="847534" y="1319405"/>
                  </a:lnTo>
                  <a:cubicBezTo>
                    <a:pt x="863917" y="1314928"/>
                    <a:pt x="880205" y="1309880"/>
                    <a:pt x="896398" y="1304165"/>
                  </a:cubicBezTo>
                  <a:lnTo>
                    <a:pt x="873347" y="1277114"/>
                  </a:lnTo>
                  <a:cubicBezTo>
                    <a:pt x="754189" y="1317024"/>
                    <a:pt x="625887" y="1321215"/>
                    <a:pt x="501682" y="1287878"/>
                  </a:cubicBezTo>
                  <a:close/>
                  <a:moveTo>
                    <a:pt x="44005" y="495207"/>
                  </a:moveTo>
                  <a:cubicBezTo>
                    <a:pt x="77248" y="371001"/>
                    <a:pt x="145066" y="262035"/>
                    <a:pt x="239173" y="178786"/>
                  </a:cubicBezTo>
                  <a:lnTo>
                    <a:pt x="227362" y="145258"/>
                  </a:lnTo>
                  <a:cubicBezTo>
                    <a:pt x="214313" y="156403"/>
                    <a:pt x="201739" y="168023"/>
                    <a:pt x="189643" y="179929"/>
                  </a:cubicBezTo>
                  <a:lnTo>
                    <a:pt x="196215" y="198503"/>
                  </a:lnTo>
                  <a:cubicBezTo>
                    <a:pt x="116491" y="279561"/>
                    <a:pt x="60484" y="378716"/>
                    <a:pt x="30861" y="485110"/>
                  </a:cubicBezTo>
                  <a:lnTo>
                    <a:pt x="11525" y="488730"/>
                  </a:lnTo>
                  <a:cubicBezTo>
                    <a:pt x="7144" y="505208"/>
                    <a:pt x="3429" y="521877"/>
                    <a:pt x="285" y="538736"/>
                  </a:cubicBezTo>
                  <a:lnTo>
                    <a:pt x="35242" y="532259"/>
                  </a:lnTo>
                  <a:cubicBezTo>
                    <a:pt x="37814" y="519877"/>
                    <a:pt x="40767" y="507494"/>
                    <a:pt x="44005" y="495207"/>
                  </a:cubicBezTo>
                  <a:close/>
                  <a:moveTo>
                    <a:pt x="108680" y="986316"/>
                  </a:moveTo>
                  <a:cubicBezTo>
                    <a:pt x="73437" y="925261"/>
                    <a:pt x="48768" y="860110"/>
                    <a:pt x="34861" y="793054"/>
                  </a:cubicBezTo>
                  <a:lnTo>
                    <a:pt x="0" y="786577"/>
                  </a:lnTo>
                  <a:cubicBezTo>
                    <a:pt x="3143" y="803341"/>
                    <a:pt x="6858" y="819914"/>
                    <a:pt x="11239" y="836583"/>
                  </a:cubicBezTo>
                  <a:lnTo>
                    <a:pt x="30575" y="840202"/>
                  </a:lnTo>
                  <a:cubicBezTo>
                    <a:pt x="45244" y="892876"/>
                    <a:pt x="66675" y="944501"/>
                    <a:pt x="95250" y="993936"/>
                  </a:cubicBezTo>
                  <a:cubicBezTo>
                    <a:pt x="123825" y="1043466"/>
                    <a:pt x="157829" y="1087853"/>
                    <a:pt x="196024" y="1126905"/>
                  </a:cubicBezTo>
                  <a:lnTo>
                    <a:pt x="189452" y="1145383"/>
                  </a:lnTo>
                  <a:cubicBezTo>
                    <a:pt x="201644" y="1157480"/>
                    <a:pt x="214217" y="1169101"/>
                    <a:pt x="227076" y="1180150"/>
                  </a:cubicBezTo>
                  <a:lnTo>
                    <a:pt x="238887" y="1146812"/>
                  </a:lnTo>
                  <a:cubicBezTo>
                    <a:pt x="188023" y="1101283"/>
                    <a:pt x="143923" y="1047371"/>
                    <a:pt x="108680" y="986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9957D291-695D-AA45-83C3-CD4D27C2B858}"/>
                </a:ext>
              </a:extLst>
            </p:cNvPr>
            <p:cNvSpPr/>
            <p:nvPr/>
          </p:nvSpPr>
          <p:spPr>
            <a:xfrm>
              <a:off x="9270726" y="2434678"/>
              <a:ext cx="1979405" cy="1979405"/>
            </a:xfrm>
            <a:custGeom>
              <a:avLst/>
              <a:gdLst>
                <a:gd name="connsiteX0" fmla="*/ 718185 w 1428750"/>
                <a:gd name="connsiteY0" fmla="*/ 0 h 1428750"/>
                <a:gd name="connsiteX1" fmla="*/ 0 w 1428750"/>
                <a:gd name="connsiteY1" fmla="*/ 718185 h 1428750"/>
                <a:gd name="connsiteX2" fmla="*/ 718185 w 1428750"/>
                <a:gd name="connsiteY2" fmla="*/ 1436370 h 1428750"/>
                <a:gd name="connsiteX3" fmla="*/ 1436370 w 1428750"/>
                <a:gd name="connsiteY3" fmla="*/ 718185 h 1428750"/>
                <a:gd name="connsiteX4" fmla="*/ 718185 w 1428750"/>
                <a:gd name="connsiteY4" fmla="*/ 0 h 1428750"/>
                <a:gd name="connsiteX5" fmla="*/ 1218343 w 1428750"/>
                <a:gd name="connsiteY5" fmla="*/ 1212914 h 1428750"/>
                <a:gd name="connsiteX6" fmla="*/ 1205008 w 1428750"/>
                <a:gd name="connsiteY6" fmla="*/ 1208151 h 1428750"/>
                <a:gd name="connsiteX7" fmla="*/ 899065 w 1428750"/>
                <a:gd name="connsiteY7" fmla="*/ 1384840 h 1428750"/>
                <a:gd name="connsiteX8" fmla="*/ 896493 w 1428750"/>
                <a:gd name="connsiteY8" fmla="*/ 1398842 h 1428750"/>
                <a:gd name="connsiteX9" fmla="*/ 718185 w 1428750"/>
                <a:gd name="connsiteY9" fmla="*/ 1421702 h 1428750"/>
                <a:gd name="connsiteX10" fmla="*/ 539877 w 1428750"/>
                <a:gd name="connsiteY10" fmla="*/ 1398842 h 1428750"/>
                <a:gd name="connsiteX11" fmla="*/ 537305 w 1428750"/>
                <a:gd name="connsiteY11" fmla="*/ 1384840 h 1428750"/>
                <a:gd name="connsiteX12" fmla="*/ 231457 w 1428750"/>
                <a:gd name="connsiteY12" fmla="*/ 1208056 h 1428750"/>
                <a:gd name="connsiteX13" fmla="*/ 218027 w 1428750"/>
                <a:gd name="connsiteY13" fmla="*/ 1212818 h 1428750"/>
                <a:gd name="connsiteX14" fmla="*/ 39529 w 1428750"/>
                <a:gd name="connsiteY14" fmla="*/ 904018 h 1428750"/>
                <a:gd name="connsiteX15" fmla="*/ 50292 w 1428750"/>
                <a:gd name="connsiteY15" fmla="*/ 894779 h 1428750"/>
                <a:gd name="connsiteX16" fmla="*/ 27432 w 1428750"/>
                <a:gd name="connsiteY16" fmla="*/ 718090 h 1428750"/>
                <a:gd name="connsiteX17" fmla="*/ 50292 w 1428750"/>
                <a:gd name="connsiteY17" fmla="*/ 541401 h 1428750"/>
                <a:gd name="connsiteX18" fmla="*/ 39529 w 1428750"/>
                <a:gd name="connsiteY18" fmla="*/ 532162 h 1428750"/>
                <a:gd name="connsiteX19" fmla="*/ 218027 w 1428750"/>
                <a:gd name="connsiteY19" fmla="*/ 223361 h 1428750"/>
                <a:gd name="connsiteX20" fmla="*/ 231457 w 1428750"/>
                <a:gd name="connsiteY20" fmla="*/ 228124 h 1428750"/>
                <a:gd name="connsiteX21" fmla="*/ 537305 w 1428750"/>
                <a:gd name="connsiteY21" fmla="*/ 51340 h 1428750"/>
                <a:gd name="connsiteX22" fmla="*/ 539877 w 1428750"/>
                <a:gd name="connsiteY22" fmla="*/ 37338 h 1428750"/>
                <a:gd name="connsiteX23" fmla="*/ 718185 w 1428750"/>
                <a:gd name="connsiteY23" fmla="*/ 14478 h 1428750"/>
                <a:gd name="connsiteX24" fmla="*/ 896493 w 1428750"/>
                <a:gd name="connsiteY24" fmla="*/ 37338 h 1428750"/>
                <a:gd name="connsiteX25" fmla="*/ 899065 w 1428750"/>
                <a:gd name="connsiteY25" fmla="*/ 51340 h 1428750"/>
                <a:gd name="connsiteX26" fmla="*/ 1205008 w 1428750"/>
                <a:gd name="connsiteY26" fmla="*/ 228124 h 1428750"/>
                <a:gd name="connsiteX27" fmla="*/ 1218343 w 1428750"/>
                <a:gd name="connsiteY27" fmla="*/ 223361 h 1428750"/>
                <a:gd name="connsiteX28" fmla="*/ 1396842 w 1428750"/>
                <a:gd name="connsiteY28" fmla="*/ 532162 h 1428750"/>
                <a:gd name="connsiteX29" fmla="*/ 1386078 w 1428750"/>
                <a:gd name="connsiteY29" fmla="*/ 541306 h 1428750"/>
                <a:gd name="connsiteX30" fmla="*/ 1408938 w 1428750"/>
                <a:gd name="connsiteY30" fmla="*/ 717995 h 1428750"/>
                <a:gd name="connsiteX31" fmla="*/ 1386078 w 1428750"/>
                <a:gd name="connsiteY31" fmla="*/ 894683 h 1428750"/>
                <a:gd name="connsiteX32" fmla="*/ 1396842 w 1428750"/>
                <a:gd name="connsiteY32" fmla="*/ 903923 h 1428750"/>
                <a:gd name="connsiteX33" fmla="*/ 1218343 w 1428750"/>
                <a:gd name="connsiteY33" fmla="*/ 121291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428750" h="1428750">
                  <a:moveTo>
                    <a:pt x="718185" y="0"/>
                  </a:moveTo>
                  <a:cubicBezTo>
                    <a:pt x="321564" y="0"/>
                    <a:pt x="0" y="321564"/>
                    <a:pt x="0" y="718185"/>
                  </a:cubicBezTo>
                  <a:cubicBezTo>
                    <a:pt x="0" y="1114806"/>
                    <a:pt x="321564" y="1436370"/>
                    <a:pt x="718185" y="1436370"/>
                  </a:cubicBezTo>
                  <a:cubicBezTo>
                    <a:pt x="1114806" y="1436370"/>
                    <a:pt x="1436370" y="1114806"/>
                    <a:pt x="1436370" y="718185"/>
                  </a:cubicBezTo>
                  <a:cubicBezTo>
                    <a:pt x="1436370" y="321469"/>
                    <a:pt x="1114806" y="0"/>
                    <a:pt x="718185" y="0"/>
                  </a:cubicBezTo>
                  <a:close/>
                  <a:moveTo>
                    <a:pt x="1218343" y="1212914"/>
                  </a:moveTo>
                  <a:lnTo>
                    <a:pt x="1205008" y="1208151"/>
                  </a:lnTo>
                  <a:cubicBezTo>
                    <a:pt x="1121283" y="1291304"/>
                    <a:pt x="1016413" y="1353122"/>
                    <a:pt x="899065" y="1384840"/>
                  </a:cubicBezTo>
                  <a:lnTo>
                    <a:pt x="896493" y="1398842"/>
                  </a:lnTo>
                  <a:cubicBezTo>
                    <a:pt x="839534" y="1413701"/>
                    <a:pt x="779812" y="1421702"/>
                    <a:pt x="718185" y="1421702"/>
                  </a:cubicBezTo>
                  <a:cubicBezTo>
                    <a:pt x="656558" y="1421702"/>
                    <a:pt x="596836" y="1413796"/>
                    <a:pt x="539877" y="1398842"/>
                  </a:cubicBezTo>
                  <a:lnTo>
                    <a:pt x="537305" y="1384840"/>
                  </a:lnTo>
                  <a:cubicBezTo>
                    <a:pt x="420052" y="1353122"/>
                    <a:pt x="315182" y="1291304"/>
                    <a:pt x="231457" y="1208056"/>
                  </a:cubicBezTo>
                  <a:lnTo>
                    <a:pt x="218027" y="1212818"/>
                  </a:lnTo>
                  <a:cubicBezTo>
                    <a:pt x="134302" y="1128141"/>
                    <a:pt x="71914" y="1022318"/>
                    <a:pt x="39529" y="904018"/>
                  </a:cubicBezTo>
                  <a:lnTo>
                    <a:pt x="50292" y="894779"/>
                  </a:lnTo>
                  <a:cubicBezTo>
                    <a:pt x="35433" y="838391"/>
                    <a:pt x="27432" y="779145"/>
                    <a:pt x="27432" y="718090"/>
                  </a:cubicBezTo>
                  <a:cubicBezTo>
                    <a:pt x="27432" y="657035"/>
                    <a:pt x="35433" y="597789"/>
                    <a:pt x="50292" y="541401"/>
                  </a:cubicBezTo>
                  <a:lnTo>
                    <a:pt x="39529" y="532162"/>
                  </a:lnTo>
                  <a:cubicBezTo>
                    <a:pt x="71818" y="413861"/>
                    <a:pt x="134207" y="308039"/>
                    <a:pt x="218027" y="223361"/>
                  </a:cubicBezTo>
                  <a:lnTo>
                    <a:pt x="231457" y="228124"/>
                  </a:lnTo>
                  <a:cubicBezTo>
                    <a:pt x="315182" y="144971"/>
                    <a:pt x="420052" y="83153"/>
                    <a:pt x="537305" y="51340"/>
                  </a:cubicBezTo>
                  <a:lnTo>
                    <a:pt x="539877" y="37338"/>
                  </a:lnTo>
                  <a:cubicBezTo>
                    <a:pt x="596836" y="22479"/>
                    <a:pt x="656558" y="14478"/>
                    <a:pt x="718185" y="14478"/>
                  </a:cubicBezTo>
                  <a:cubicBezTo>
                    <a:pt x="779812" y="14478"/>
                    <a:pt x="839534" y="22384"/>
                    <a:pt x="896493" y="37338"/>
                  </a:cubicBezTo>
                  <a:lnTo>
                    <a:pt x="899065" y="51340"/>
                  </a:lnTo>
                  <a:cubicBezTo>
                    <a:pt x="1016318" y="83058"/>
                    <a:pt x="1121283" y="144875"/>
                    <a:pt x="1205008" y="228124"/>
                  </a:cubicBezTo>
                  <a:lnTo>
                    <a:pt x="1218343" y="223361"/>
                  </a:lnTo>
                  <a:cubicBezTo>
                    <a:pt x="1302068" y="308039"/>
                    <a:pt x="1364456" y="413861"/>
                    <a:pt x="1396842" y="532162"/>
                  </a:cubicBezTo>
                  <a:lnTo>
                    <a:pt x="1386078" y="541306"/>
                  </a:lnTo>
                  <a:cubicBezTo>
                    <a:pt x="1400937" y="597694"/>
                    <a:pt x="1408938" y="656939"/>
                    <a:pt x="1408938" y="717995"/>
                  </a:cubicBezTo>
                  <a:cubicBezTo>
                    <a:pt x="1408938" y="779050"/>
                    <a:pt x="1400937" y="838295"/>
                    <a:pt x="1386078" y="894683"/>
                  </a:cubicBezTo>
                  <a:lnTo>
                    <a:pt x="1396842" y="903923"/>
                  </a:lnTo>
                  <a:cubicBezTo>
                    <a:pt x="1364456" y="1022318"/>
                    <a:pt x="1302068" y="1128141"/>
                    <a:pt x="1218343" y="12129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BA8EDCF5-AF6D-A649-9E72-AD0C740D386E}"/>
              </a:ext>
            </a:extLst>
          </p:cNvPr>
          <p:cNvGrpSpPr/>
          <p:nvPr/>
        </p:nvGrpSpPr>
        <p:grpSpPr>
          <a:xfrm>
            <a:off x="3603046" y="2332735"/>
            <a:ext cx="2243325" cy="2243326"/>
            <a:chOff x="9143516" y="2307337"/>
            <a:chExt cx="2243326" cy="2243326"/>
          </a:xfrm>
          <a:gradFill>
            <a:gsLst>
              <a:gs pos="0">
                <a:srgbClr val="00B0F0">
                  <a:alpha val="0"/>
                </a:srgbClr>
              </a:gs>
              <a:gs pos="63000">
                <a:srgbClr val="00B0F0"/>
              </a:gs>
              <a:gs pos="100000">
                <a:srgbClr val="21C5FF">
                  <a:alpha val="20784"/>
                </a:srgbClr>
              </a:gs>
            </a:gsLst>
            <a:path path="shape">
              <a:fillToRect l="50000" t="50000" r="50000" b="50000"/>
            </a:path>
          </a:gradFill>
        </p:grpSpPr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3F976B6C-E2CB-1946-A160-4E570218EF50}"/>
                </a:ext>
              </a:extLst>
            </p:cNvPr>
            <p:cNvSpPr/>
            <p:nvPr/>
          </p:nvSpPr>
          <p:spPr>
            <a:xfrm>
              <a:off x="9180333" y="2344154"/>
              <a:ext cx="2164150" cy="2164150"/>
            </a:xfrm>
            <a:custGeom>
              <a:avLst/>
              <a:gdLst>
                <a:gd name="connsiteX0" fmla="*/ 356235 w 1562100"/>
                <a:gd name="connsiteY0" fmla="*/ 155067 h 1562100"/>
                <a:gd name="connsiteX1" fmla="*/ 343090 w 1562100"/>
                <a:gd name="connsiteY1" fmla="*/ 135541 h 1562100"/>
                <a:gd name="connsiteX2" fmla="*/ 347567 w 1562100"/>
                <a:gd name="connsiteY2" fmla="*/ 132493 h 1562100"/>
                <a:gd name="connsiteX3" fmla="*/ 360712 w 1562100"/>
                <a:gd name="connsiteY3" fmla="*/ 152019 h 1562100"/>
                <a:gd name="connsiteX4" fmla="*/ 356235 w 1562100"/>
                <a:gd name="connsiteY4" fmla="*/ 155067 h 1562100"/>
                <a:gd name="connsiteX5" fmla="*/ 476821 w 1562100"/>
                <a:gd name="connsiteY5" fmla="*/ 88106 h 1562100"/>
                <a:gd name="connsiteX6" fmla="*/ 467296 w 1562100"/>
                <a:gd name="connsiteY6" fmla="*/ 66675 h 1562100"/>
                <a:gd name="connsiteX7" fmla="*/ 462343 w 1562100"/>
                <a:gd name="connsiteY7" fmla="*/ 68866 h 1562100"/>
                <a:gd name="connsiteX8" fmla="*/ 471868 w 1562100"/>
                <a:gd name="connsiteY8" fmla="*/ 90297 h 1562100"/>
                <a:gd name="connsiteX9" fmla="*/ 476821 w 1562100"/>
                <a:gd name="connsiteY9" fmla="*/ 88106 h 1562100"/>
                <a:gd name="connsiteX10" fmla="*/ 383000 w 1562100"/>
                <a:gd name="connsiteY10" fmla="*/ 137636 h 1562100"/>
                <a:gd name="connsiteX11" fmla="*/ 370522 w 1562100"/>
                <a:gd name="connsiteY11" fmla="*/ 117634 h 1562100"/>
                <a:gd name="connsiteX12" fmla="*/ 365950 w 1562100"/>
                <a:gd name="connsiteY12" fmla="*/ 120491 h 1562100"/>
                <a:gd name="connsiteX13" fmla="*/ 378428 w 1562100"/>
                <a:gd name="connsiteY13" fmla="*/ 140494 h 1562100"/>
                <a:gd name="connsiteX14" fmla="*/ 383000 w 1562100"/>
                <a:gd name="connsiteY14" fmla="*/ 137636 h 1562100"/>
                <a:gd name="connsiteX15" fmla="*/ 452723 w 1562100"/>
                <a:gd name="connsiteY15" fmla="*/ 99251 h 1562100"/>
                <a:gd name="connsiteX16" fmla="*/ 442436 w 1562100"/>
                <a:gd name="connsiteY16" fmla="*/ 78105 h 1562100"/>
                <a:gd name="connsiteX17" fmla="*/ 437578 w 1562100"/>
                <a:gd name="connsiteY17" fmla="*/ 80486 h 1562100"/>
                <a:gd name="connsiteX18" fmla="*/ 447865 w 1562100"/>
                <a:gd name="connsiteY18" fmla="*/ 101632 h 1562100"/>
                <a:gd name="connsiteX19" fmla="*/ 452723 w 1562100"/>
                <a:gd name="connsiteY19" fmla="*/ 99251 h 1562100"/>
                <a:gd name="connsiteX20" fmla="*/ 429006 w 1562100"/>
                <a:gd name="connsiteY20" fmla="*/ 111157 h 1562100"/>
                <a:gd name="connsiteX21" fmla="*/ 417956 w 1562100"/>
                <a:gd name="connsiteY21" fmla="*/ 90392 h 1562100"/>
                <a:gd name="connsiteX22" fmla="*/ 413194 w 1562100"/>
                <a:gd name="connsiteY22" fmla="*/ 92964 h 1562100"/>
                <a:gd name="connsiteX23" fmla="*/ 424243 w 1562100"/>
                <a:gd name="connsiteY23" fmla="*/ 113729 h 1562100"/>
                <a:gd name="connsiteX24" fmla="*/ 429006 w 1562100"/>
                <a:gd name="connsiteY24" fmla="*/ 111157 h 1562100"/>
                <a:gd name="connsiteX25" fmla="*/ 405765 w 1562100"/>
                <a:gd name="connsiteY25" fmla="*/ 124016 h 1562100"/>
                <a:gd name="connsiteX26" fmla="*/ 394049 w 1562100"/>
                <a:gd name="connsiteY26" fmla="*/ 103632 h 1562100"/>
                <a:gd name="connsiteX27" fmla="*/ 389381 w 1562100"/>
                <a:gd name="connsiteY27" fmla="*/ 106299 h 1562100"/>
                <a:gd name="connsiteX28" fmla="*/ 401098 w 1562100"/>
                <a:gd name="connsiteY28" fmla="*/ 126683 h 1562100"/>
                <a:gd name="connsiteX29" fmla="*/ 405765 w 1562100"/>
                <a:gd name="connsiteY29" fmla="*/ 124016 h 1562100"/>
                <a:gd name="connsiteX30" fmla="*/ 257556 w 1562100"/>
                <a:gd name="connsiteY30" fmla="*/ 235077 h 1562100"/>
                <a:gd name="connsiteX31" fmla="*/ 241078 w 1562100"/>
                <a:gd name="connsiteY31" fmla="*/ 218027 h 1562100"/>
                <a:gd name="connsiteX32" fmla="*/ 237172 w 1562100"/>
                <a:gd name="connsiteY32" fmla="*/ 221742 h 1562100"/>
                <a:gd name="connsiteX33" fmla="*/ 253555 w 1562100"/>
                <a:gd name="connsiteY33" fmla="*/ 238792 h 1562100"/>
                <a:gd name="connsiteX34" fmla="*/ 257556 w 1562100"/>
                <a:gd name="connsiteY34" fmla="*/ 235077 h 1562100"/>
                <a:gd name="connsiteX35" fmla="*/ 338994 w 1562100"/>
                <a:gd name="connsiteY35" fmla="*/ 167164 h 1562100"/>
                <a:gd name="connsiteX36" fmla="*/ 325088 w 1562100"/>
                <a:gd name="connsiteY36" fmla="*/ 148114 h 1562100"/>
                <a:gd name="connsiteX37" fmla="*/ 320707 w 1562100"/>
                <a:gd name="connsiteY37" fmla="*/ 151257 h 1562100"/>
                <a:gd name="connsiteX38" fmla="*/ 334613 w 1562100"/>
                <a:gd name="connsiteY38" fmla="*/ 170307 h 1562100"/>
                <a:gd name="connsiteX39" fmla="*/ 338994 w 1562100"/>
                <a:gd name="connsiteY39" fmla="*/ 167164 h 1562100"/>
                <a:gd name="connsiteX40" fmla="*/ 276987 w 1562100"/>
                <a:gd name="connsiteY40" fmla="*/ 216980 h 1562100"/>
                <a:gd name="connsiteX41" fmla="*/ 261175 w 1562100"/>
                <a:gd name="connsiteY41" fmla="*/ 199454 h 1562100"/>
                <a:gd name="connsiteX42" fmla="*/ 257175 w 1562100"/>
                <a:gd name="connsiteY42" fmla="*/ 203073 h 1562100"/>
                <a:gd name="connsiteX43" fmla="*/ 272986 w 1562100"/>
                <a:gd name="connsiteY43" fmla="*/ 220599 h 1562100"/>
                <a:gd name="connsiteX44" fmla="*/ 276987 w 1562100"/>
                <a:gd name="connsiteY44" fmla="*/ 216980 h 1562100"/>
                <a:gd name="connsiteX45" fmla="*/ 317754 w 1562100"/>
                <a:gd name="connsiteY45" fmla="*/ 183071 h 1562100"/>
                <a:gd name="connsiteX46" fmla="*/ 303180 w 1562100"/>
                <a:gd name="connsiteY46" fmla="*/ 164497 h 1562100"/>
                <a:gd name="connsiteX47" fmla="*/ 298894 w 1562100"/>
                <a:gd name="connsiteY47" fmla="*/ 167831 h 1562100"/>
                <a:gd name="connsiteX48" fmla="*/ 313468 w 1562100"/>
                <a:gd name="connsiteY48" fmla="*/ 186404 h 1562100"/>
                <a:gd name="connsiteX49" fmla="*/ 317754 w 1562100"/>
                <a:gd name="connsiteY49" fmla="*/ 183071 h 1562100"/>
                <a:gd name="connsiteX50" fmla="*/ 297084 w 1562100"/>
                <a:gd name="connsiteY50" fmla="*/ 199739 h 1562100"/>
                <a:gd name="connsiteX51" fmla="*/ 281940 w 1562100"/>
                <a:gd name="connsiteY51" fmla="*/ 181642 h 1562100"/>
                <a:gd name="connsiteX52" fmla="*/ 277844 w 1562100"/>
                <a:gd name="connsiteY52" fmla="*/ 185071 h 1562100"/>
                <a:gd name="connsiteX53" fmla="*/ 292989 w 1562100"/>
                <a:gd name="connsiteY53" fmla="*/ 203168 h 1562100"/>
                <a:gd name="connsiteX54" fmla="*/ 297084 w 1562100"/>
                <a:gd name="connsiteY54" fmla="*/ 199739 h 1562100"/>
                <a:gd name="connsiteX55" fmla="*/ 576548 w 1562100"/>
                <a:gd name="connsiteY55" fmla="*/ 52197 h 1562100"/>
                <a:gd name="connsiteX56" fmla="*/ 570071 w 1562100"/>
                <a:gd name="connsiteY56" fmla="*/ 29623 h 1562100"/>
                <a:gd name="connsiteX57" fmla="*/ 564928 w 1562100"/>
                <a:gd name="connsiteY57" fmla="*/ 31147 h 1562100"/>
                <a:gd name="connsiteX58" fmla="*/ 571405 w 1562100"/>
                <a:gd name="connsiteY58" fmla="*/ 53721 h 1562100"/>
                <a:gd name="connsiteX59" fmla="*/ 576548 w 1562100"/>
                <a:gd name="connsiteY59" fmla="*/ 52197 h 1562100"/>
                <a:gd name="connsiteX60" fmla="*/ 501205 w 1562100"/>
                <a:gd name="connsiteY60" fmla="*/ 77819 h 1562100"/>
                <a:gd name="connsiteX61" fmla="*/ 492442 w 1562100"/>
                <a:gd name="connsiteY61" fmla="*/ 56102 h 1562100"/>
                <a:gd name="connsiteX62" fmla="*/ 487489 w 1562100"/>
                <a:gd name="connsiteY62" fmla="*/ 58102 h 1562100"/>
                <a:gd name="connsiteX63" fmla="*/ 496252 w 1562100"/>
                <a:gd name="connsiteY63" fmla="*/ 79820 h 1562100"/>
                <a:gd name="connsiteX64" fmla="*/ 501205 w 1562100"/>
                <a:gd name="connsiteY64" fmla="*/ 77819 h 1562100"/>
                <a:gd name="connsiteX65" fmla="*/ 680371 w 1562100"/>
                <a:gd name="connsiteY65" fmla="*/ 30575 h 1562100"/>
                <a:gd name="connsiteX66" fmla="*/ 677132 w 1562100"/>
                <a:gd name="connsiteY66" fmla="*/ 7239 h 1562100"/>
                <a:gd name="connsiteX67" fmla="*/ 671798 w 1562100"/>
                <a:gd name="connsiteY67" fmla="*/ 8001 h 1562100"/>
                <a:gd name="connsiteX68" fmla="*/ 675037 w 1562100"/>
                <a:gd name="connsiteY68" fmla="*/ 31337 h 1562100"/>
                <a:gd name="connsiteX69" fmla="*/ 680371 w 1562100"/>
                <a:gd name="connsiteY69" fmla="*/ 30575 h 1562100"/>
                <a:gd name="connsiteX70" fmla="*/ 654177 w 1562100"/>
                <a:gd name="connsiteY70" fmla="*/ 34671 h 1562100"/>
                <a:gd name="connsiteX71" fmla="*/ 650081 w 1562100"/>
                <a:gd name="connsiteY71" fmla="*/ 11430 h 1562100"/>
                <a:gd name="connsiteX72" fmla="*/ 644747 w 1562100"/>
                <a:gd name="connsiteY72" fmla="*/ 12383 h 1562100"/>
                <a:gd name="connsiteX73" fmla="*/ 648843 w 1562100"/>
                <a:gd name="connsiteY73" fmla="*/ 35528 h 1562100"/>
                <a:gd name="connsiteX74" fmla="*/ 654177 w 1562100"/>
                <a:gd name="connsiteY74" fmla="*/ 34671 h 1562100"/>
                <a:gd name="connsiteX75" fmla="*/ 733139 w 1562100"/>
                <a:gd name="connsiteY75" fmla="*/ 25337 h 1562100"/>
                <a:gd name="connsiteX76" fmla="*/ 731520 w 1562100"/>
                <a:gd name="connsiteY76" fmla="*/ 1810 h 1562100"/>
                <a:gd name="connsiteX77" fmla="*/ 726091 w 1562100"/>
                <a:gd name="connsiteY77" fmla="*/ 2191 h 1562100"/>
                <a:gd name="connsiteX78" fmla="*/ 727710 w 1562100"/>
                <a:gd name="connsiteY78" fmla="*/ 25718 h 1562100"/>
                <a:gd name="connsiteX79" fmla="*/ 733139 w 1562100"/>
                <a:gd name="connsiteY79" fmla="*/ 25337 h 1562100"/>
                <a:gd name="connsiteX80" fmla="*/ 706755 w 1562100"/>
                <a:gd name="connsiteY80" fmla="*/ 27527 h 1562100"/>
                <a:gd name="connsiteX81" fmla="*/ 704278 w 1562100"/>
                <a:gd name="connsiteY81" fmla="*/ 4096 h 1562100"/>
                <a:gd name="connsiteX82" fmla="*/ 698944 w 1562100"/>
                <a:gd name="connsiteY82" fmla="*/ 4667 h 1562100"/>
                <a:gd name="connsiteX83" fmla="*/ 701421 w 1562100"/>
                <a:gd name="connsiteY83" fmla="*/ 28099 h 1562100"/>
                <a:gd name="connsiteX84" fmla="*/ 706755 w 1562100"/>
                <a:gd name="connsiteY84" fmla="*/ 27527 h 1562100"/>
                <a:gd name="connsiteX85" fmla="*/ 628078 w 1562100"/>
                <a:gd name="connsiteY85" fmla="*/ 39529 h 1562100"/>
                <a:gd name="connsiteX86" fmla="*/ 623221 w 1562100"/>
                <a:gd name="connsiteY86" fmla="*/ 16574 h 1562100"/>
                <a:gd name="connsiteX87" fmla="*/ 617887 w 1562100"/>
                <a:gd name="connsiteY87" fmla="*/ 17716 h 1562100"/>
                <a:gd name="connsiteX88" fmla="*/ 622744 w 1562100"/>
                <a:gd name="connsiteY88" fmla="*/ 40672 h 1562100"/>
                <a:gd name="connsiteX89" fmla="*/ 628078 w 1562100"/>
                <a:gd name="connsiteY89" fmla="*/ 39529 h 1562100"/>
                <a:gd name="connsiteX90" fmla="*/ 759619 w 1562100"/>
                <a:gd name="connsiteY90" fmla="*/ 24003 h 1562100"/>
                <a:gd name="connsiteX91" fmla="*/ 758761 w 1562100"/>
                <a:gd name="connsiteY91" fmla="*/ 381 h 1562100"/>
                <a:gd name="connsiteX92" fmla="*/ 753332 w 1562100"/>
                <a:gd name="connsiteY92" fmla="*/ 571 h 1562100"/>
                <a:gd name="connsiteX93" fmla="*/ 754189 w 1562100"/>
                <a:gd name="connsiteY93" fmla="*/ 24194 h 1562100"/>
                <a:gd name="connsiteX94" fmla="*/ 759619 w 1562100"/>
                <a:gd name="connsiteY94" fmla="*/ 24003 h 1562100"/>
                <a:gd name="connsiteX95" fmla="*/ 526066 w 1562100"/>
                <a:gd name="connsiteY95" fmla="*/ 68390 h 1562100"/>
                <a:gd name="connsiteX96" fmla="*/ 518064 w 1562100"/>
                <a:gd name="connsiteY96" fmla="*/ 46387 h 1562100"/>
                <a:gd name="connsiteX97" fmla="*/ 513016 w 1562100"/>
                <a:gd name="connsiteY97" fmla="*/ 48197 h 1562100"/>
                <a:gd name="connsiteX98" fmla="*/ 521017 w 1562100"/>
                <a:gd name="connsiteY98" fmla="*/ 70199 h 1562100"/>
                <a:gd name="connsiteX99" fmla="*/ 526066 w 1562100"/>
                <a:gd name="connsiteY99" fmla="*/ 68390 h 1562100"/>
                <a:gd name="connsiteX100" fmla="*/ 551116 w 1562100"/>
                <a:gd name="connsiteY100" fmla="*/ 59817 h 1562100"/>
                <a:gd name="connsiteX101" fmla="*/ 543877 w 1562100"/>
                <a:gd name="connsiteY101" fmla="*/ 37529 h 1562100"/>
                <a:gd name="connsiteX102" fmla="*/ 538734 w 1562100"/>
                <a:gd name="connsiteY102" fmla="*/ 39148 h 1562100"/>
                <a:gd name="connsiteX103" fmla="*/ 545973 w 1562100"/>
                <a:gd name="connsiteY103" fmla="*/ 61436 h 1562100"/>
                <a:gd name="connsiteX104" fmla="*/ 551116 w 1562100"/>
                <a:gd name="connsiteY104" fmla="*/ 59817 h 1562100"/>
                <a:gd name="connsiteX105" fmla="*/ 238696 w 1562100"/>
                <a:gd name="connsiteY105" fmla="*/ 253746 h 1562100"/>
                <a:gd name="connsiteX106" fmla="*/ 221742 w 1562100"/>
                <a:gd name="connsiteY106" fmla="*/ 237363 h 1562100"/>
                <a:gd name="connsiteX107" fmla="*/ 218027 w 1562100"/>
                <a:gd name="connsiteY107" fmla="*/ 241268 h 1562100"/>
                <a:gd name="connsiteX108" fmla="*/ 235077 w 1562100"/>
                <a:gd name="connsiteY108" fmla="*/ 257651 h 1562100"/>
                <a:gd name="connsiteX109" fmla="*/ 238696 w 1562100"/>
                <a:gd name="connsiteY109" fmla="*/ 253746 h 1562100"/>
                <a:gd name="connsiteX110" fmla="*/ 602170 w 1562100"/>
                <a:gd name="connsiteY110" fmla="*/ 45434 h 1562100"/>
                <a:gd name="connsiteX111" fmla="*/ 596455 w 1562100"/>
                <a:gd name="connsiteY111" fmla="*/ 22669 h 1562100"/>
                <a:gd name="connsiteX112" fmla="*/ 591216 w 1562100"/>
                <a:gd name="connsiteY112" fmla="*/ 24003 h 1562100"/>
                <a:gd name="connsiteX113" fmla="*/ 596836 w 1562100"/>
                <a:gd name="connsiteY113" fmla="*/ 46768 h 1562100"/>
                <a:gd name="connsiteX114" fmla="*/ 602170 w 1562100"/>
                <a:gd name="connsiteY114" fmla="*/ 45434 h 1562100"/>
                <a:gd name="connsiteX115" fmla="*/ 46672 w 1562100"/>
                <a:gd name="connsiteY115" fmla="*/ 597027 h 1562100"/>
                <a:gd name="connsiteX116" fmla="*/ 23907 w 1562100"/>
                <a:gd name="connsiteY116" fmla="*/ 591312 h 1562100"/>
                <a:gd name="connsiteX117" fmla="*/ 22574 w 1562100"/>
                <a:gd name="connsiteY117" fmla="*/ 596551 h 1562100"/>
                <a:gd name="connsiteX118" fmla="*/ 45339 w 1562100"/>
                <a:gd name="connsiteY118" fmla="*/ 602266 h 1562100"/>
                <a:gd name="connsiteX119" fmla="*/ 46672 w 1562100"/>
                <a:gd name="connsiteY119" fmla="*/ 597027 h 1562100"/>
                <a:gd name="connsiteX120" fmla="*/ 70199 w 1562100"/>
                <a:gd name="connsiteY120" fmla="*/ 521018 h 1562100"/>
                <a:gd name="connsiteX121" fmla="*/ 48196 w 1562100"/>
                <a:gd name="connsiteY121" fmla="*/ 513017 h 1562100"/>
                <a:gd name="connsiteX122" fmla="*/ 46387 w 1562100"/>
                <a:gd name="connsiteY122" fmla="*/ 518065 h 1562100"/>
                <a:gd name="connsiteX123" fmla="*/ 68389 w 1562100"/>
                <a:gd name="connsiteY123" fmla="*/ 526066 h 1562100"/>
                <a:gd name="connsiteX124" fmla="*/ 70199 w 1562100"/>
                <a:gd name="connsiteY124" fmla="*/ 521018 h 1562100"/>
                <a:gd name="connsiteX125" fmla="*/ 61436 w 1562100"/>
                <a:gd name="connsiteY125" fmla="*/ 546068 h 1562100"/>
                <a:gd name="connsiteX126" fmla="*/ 39148 w 1562100"/>
                <a:gd name="connsiteY126" fmla="*/ 538829 h 1562100"/>
                <a:gd name="connsiteX127" fmla="*/ 37433 w 1562100"/>
                <a:gd name="connsiteY127" fmla="*/ 543973 h 1562100"/>
                <a:gd name="connsiteX128" fmla="*/ 59721 w 1562100"/>
                <a:gd name="connsiteY128" fmla="*/ 551212 h 1562100"/>
                <a:gd name="connsiteX129" fmla="*/ 61436 w 1562100"/>
                <a:gd name="connsiteY129" fmla="*/ 546068 h 1562100"/>
                <a:gd name="connsiteX130" fmla="*/ 53625 w 1562100"/>
                <a:gd name="connsiteY130" fmla="*/ 571405 h 1562100"/>
                <a:gd name="connsiteX131" fmla="*/ 31051 w 1562100"/>
                <a:gd name="connsiteY131" fmla="*/ 564928 h 1562100"/>
                <a:gd name="connsiteX132" fmla="*/ 29527 w 1562100"/>
                <a:gd name="connsiteY132" fmla="*/ 570071 h 1562100"/>
                <a:gd name="connsiteX133" fmla="*/ 52101 w 1562100"/>
                <a:gd name="connsiteY133" fmla="*/ 576548 h 1562100"/>
                <a:gd name="connsiteX134" fmla="*/ 53625 w 1562100"/>
                <a:gd name="connsiteY134" fmla="*/ 571405 h 1562100"/>
                <a:gd name="connsiteX135" fmla="*/ 35528 w 1562100"/>
                <a:gd name="connsiteY135" fmla="*/ 648843 h 1562100"/>
                <a:gd name="connsiteX136" fmla="*/ 12382 w 1562100"/>
                <a:gd name="connsiteY136" fmla="*/ 644747 h 1562100"/>
                <a:gd name="connsiteX137" fmla="*/ 11430 w 1562100"/>
                <a:gd name="connsiteY137" fmla="*/ 650081 h 1562100"/>
                <a:gd name="connsiteX138" fmla="*/ 34575 w 1562100"/>
                <a:gd name="connsiteY138" fmla="*/ 654177 h 1562100"/>
                <a:gd name="connsiteX139" fmla="*/ 35528 w 1562100"/>
                <a:gd name="connsiteY139" fmla="*/ 648843 h 1562100"/>
                <a:gd name="connsiteX140" fmla="*/ 40671 w 1562100"/>
                <a:gd name="connsiteY140" fmla="*/ 622840 h 1562100"/>
                <a:gd name="connsiteX141" fmla="*/ 17716 w 1562100"/>
                <a:gd name="connsiteY141" fmla="*/ 617982 h 1562100"/>
                <a:gd name="connsiteX142" fmla="*/ 16573 w 1562100"/>
                <a:gd name="connsiteY142" fmla="*/ 623221 h 1562100"/>
                <a:gd name="connsiteX143" fmla="*/ 39528 w 1562100"/>
                <a:gd name="connsiteY143" fmla="*/ 628079 h 1562100"/>
                <a:gd name="connsiteX144" fmla="*/ 40671 w 1562100"/>
                <a:gd name="connsiteY144" fmla="*/ 622840 h 1562100"/>
                <a:gd name="connsiteX145" fmla="*/ 24193 w 1562100"/>
                <a:gd name="connsiteY145" fmla="*/ 754285 h 1562100"/>
                <a:gd name="connsiteX146" fmla="*/ 571 w 1562100"/>
                <a:gd name="connsiteY146" fmla="*/ 753428 h 1562100"/>
                <a:gd name="connsiteX147" fmla="*/ 381 w 1562100"/>
                <a:gd name="connsiteY147" fmla="*/ 758857 h 1562100"/>
                <a:gd name="connsiteX148" fmla="*/ 24003 w 1562100"/>
                <a:gd name="connsiteY148" fmla="*/ 759714 h 1562100"/>
                <a:gd name="connsiteX149" fmla="*/ 24193 w 1562100"/>
                <a:gd name="connsiteY149" fmla="*/ 754285 h 1562100"/>
                <a:gd name="connsiteX150" fmla="*/ 25622 w 1562100"/>
                <a:gd name="connsiteY150" fmla="*/ 727805 h 1562100"/>
                <a:gd name="connsiteX151" fmla="*/ 2095 w 1562100"/>
                <a:gd name="connsiteY151" fmla="*/ 726186 h 1562100"/>
                <a:gd name="connsiteX152" fmla="*/ 1714 w 1562100"/>
                <a:gd name="connsiteY152" fmla="*/ 731615 h 1562100"/>
                <a:gd name="connsiteX153" fmla="*/ 25241 w 1562100"/>
                <a:gd name="connsiteY153" fmla="*/ 733235 h 1562100"/>
                <a:gd name="connsiteX154" fmla="*/ 25622 w 1562100"/>
                <a:gd name="connsiteY154" fmla="*/ 727805 h 1562100"/>
                <a:gd name="connsiteX155" fmla="*/ 28003 w 1562100"/>
                <a:gd name="connsiteY155" fmla="*/ 701421 h 1562100"/>
                <a:gd name="connsiteX156" fmla="*/ 4572 w 1562100"/>
                <a:gd name="connsiteY156" fmla="*/ 698945 h 1562100"/>
                <a:gd name="connsiteX157" fmla="*/ 4000 w 1562100"/>
                <a:gd name="connsiteY157" fmla="*/ 704279 h 1562100"/>
                <a:gd name="connsiteX158" fmla="*/ 27431 w 1562100"/>
                <a:gd name="connsiteY158" fmla="*/ 706755 h 1562100"/>
                <a:gd name="connsiteX159" fmla="*/ 28003 w 1562100"/>
                <a:gd name="connsiteY159" fmla="*/ 701421 h 1562100"/>
                <a:gd name="connsiteX160" fmla="*/ 31337 w 1562100"/>
                <a:gd name="connsiteY160" fmla="*/ 675037 h 1562100"/>
                <a:gd name="connsiteX161" fmla="*/ 8001 w 1562100"/>
                <a:gd name="connsiteY161" fmla="*/ 671798 h 1562100"/>
                <a:gd name="connsiteX162" fmla="*/ 7239 w 1562100"/>
                <a:gd name="connsiteY162" fmla="*/ 677132 h 1562100"/>
                <a:gd name="connsiteX163" fmla="*/ 30575 w 1562100"/>
                <a:gd name="connsiteY163" fmla="*/ 680371 h 1562100"/>
                <a:gd name="connsiteX164" fmla="*/ 31337 w 1562100"/>
                <a:gd name="connsiteY164" fmla="*/ 675037 h 1562100"/>
                <a:gd name="connsiteX165" fmla="*/ 186309 w 1562100"/>
                <a:gd name="connsiteY165" fmla="*/ 313563 h 1562100"/>
                <a:gd name="connsiteX166" fmla="*/ 167735 w 1562100"/>
                <a:gd name="connsiteY166" fmla="*/ 298990 h 1562100"/>
                <a:gd name="connsiteX167" fmla="*/ 164401 w 1562100"/>
                <a:gd name="connsiteY167" fmla="*/ 303276 h 1562100"/>
                <a:gd name="connsiteX168" fmla="*/ 182975 w 1562100"/>
                <a:gd name="connsiteY168" fmla="*/ 317849 h 1562100"/>
                <a:gd name="connsiteX169" fmla="*/ 186309 w 1562100"/>
                <a:gd name="connsiteY169" fmla="*/ 313563 h 1562100"/>
                <a:gd name="connsiteX170" fmla="*/ 79724 w 1562100"/>
                <a:gd name="connsiteY170" fmla="*/ 496253 h 1562100"/>
                <a:gd name="connsiteX171" fmla="*/ 58007 w 1562100"/>
                <a:gd name="connsiteY171" fmla="*/ 487490 h 1562100"/>
                <a:gd name="connsiteX172" fmla="*/ 56006 w 1562100"/>
                <a:gd name="connsiteY172" fmla="*/ 492538 h 1562100"/>
                <a:gd name="connsiteX173" fmla="*/ 77724 w 1562100"/>
                <a:gd name="connsiteY173" fmla="*/ 501301 h 1562100"/>
                <a:gd name="connsiteX174" fmla="*/ 79724 w 1562100"/>
                <a:gd name="connsiteY174" fmla="*/ 496253 h 1562100"/>
                <a:gd name="connsiteX175" fmla="*/ 170306 w 1562100"/>
                <a:gd name="connsiteY175" fmla="*/ 334709 h 1562100"/>
                <a:gd name="connsiteX176" fmla="*/ 151256 w 1562100"/>
                <a:gd name="connsiteY176" fmla="*/ 320802 h 1562100"/>
                <a:gd name="connsiteX177" fmla="*/ 148114 w 1562100"/>
                <a:gd name="connsiteY177" fmla="*/ 325184 h 1562100"/>
                <a:gd name="connsiteX178" fmla="*/ 167164 w 1562100"/>
                <a:gd name="connsiteY178" fmla="*/ 339090 h 1562100"/>
                <a:gd name="connsiteX179" fmla="*/ 170306 w 1562100"/>
                <a:gd name="connsiteY179" fmla="*/ 334709 h 1562100"/>
                <a:gd name="connsiteX180" fmla="*/ 154971 w 1562100"/>
                <a:gd name="connsiteY180" fmla="*/ 356330 h 1562100"/>
                <a:gd name="connsiteX181" fmla="*/ 135445 w 1562100"/>
                <a:gd name="connsiteY181" fmla="*/ 343186 h 1562100"/>
                <a:gd name="connsiteX182" fmla="*/ 132397 w 1562100"/>
                <a:gd name="connsiteY182" fmla="*/ 347663 h 1562100"/>
                <a:gd name="connsiteX183" fmla="*/ 151923 w 1562100"/>
                <a:gd name="connsiteY183" fmla="*/ 360807 h 1562100"/>
                <a:gd name="connsiteX184" fmla="*/ 154971 w 1562100"/>
                <a:gd name="connsiteY184" fmla="*/ 356330 h 1562100"/>
                <a:gd name="connsiteX185" fmla="*/ 203072 w 1562100"/>
                <a:gd name="connsiteY185" fmla="*/ 292989 h 1562100"/>
                <a:gd name="connsiteX186" fmla="*/ 184975 w 1562100"/>
                <a:gd name="connsiteY186" fmla="*/ 277844 h 1562100"/>
                <a:gd name="connsiteX187" fmla="*/ 181451 w 1562100"/>
                <a:gd name="connsiteY187" fmla="*/ 281940 h 1562100"/>
                <a:gd name="connsiteX188" fmla="*/ 199548 w 1562100"/>
                <a:gd name="connsiteY188" fmla="*/ 297180 h 1562100"/>
                <a:gd name="connsiteX189" fmla="*/ 203072 w 1562100"/>
                <a:gd name="connsiteY189" fmla="*/ 292989 h 1562100"/>
                <a:gd name="connsiteX190" fmla="*/ 220599 w 1562100"/>
                <a:gd name="connsiteY190" fmla="*/ 273082 h 1562100"/>
                <a:gd name="connsiteX191" fmla="*/ 203072 w 1562100"/>
                <a:gd name="connsiteY191" fmla="*/ 257270 h 1562100"/>
                <a:gd name="connsiteX192" fmla="*/ 199453 w 1562100"/>
                <a:gd name="connsiteY192" fmla="*/ 261271 h 1562100"/>
                <a:gd name="connsiteX193" fmla="*/ 216979 w 1562100"/>
                <a:gd name="connsiteY193" fmla="*/ 277082 h 1562100"/>
                <a:gd name="connsiteX194" fmla="*/ 220599 w 1562100"/>
                <a:gd name="connsiteY194" fmla="*/ 273082 h 1562100"/>
                <a:gd name="connsiteX195" fmla="*/ 140398 w 1562100"/>
                <a:gd name="connsiteY195" fmla="*/ 378524 h 1562100"/>
                <a:gd name="connsiteX196" fmla="*/ 120396 w 1562100"/>
                <a:gd name="connsiteY196" fmla="*/ 366046 h 1562100"/>
                <a:gd name="connsiteX197" fmla="*/ 117538 w 1562100"/>
                <a:gd name="connsiteY197" fmla="*/ 370618 h 1562100"/>
                <a:gd name="connsiteX198" fmla="*/ 137540 w 1562100"/>
                <a:gd name="connsiteY198" fmla="*/ 383096 h 1562100"/>
                <a:gd name="connsiteX199" fmla="*/ 140398 w 1562100"/>
                <a:gd name="connsiteY199" fmla="*/ 378524 h 1562100"/>
                <a:gd name="connsiteX200" fmla="*/ 101536 w 1562100"/>
                <a:gd name="connsiteY200" fmla="*/ 447961 h 1562100"/>
                <a:gd name="connsiteX201" fmla="*/ 80486 w 1562100"/>
                <a:gd name="connsiteY201" fmla="*/ 437674 h 1562100"/>
                <a:gd name="connsiteX202" fmla="*/ 78105 w 1562100"/>
                <a:gd name="connsiteY202" fmla="*/ 442532 h 1562100"/>
                <a:gd name="connsiteX203" fmla="*/ 99250 w 1562100"/>
                <a:gd name="connsiteY203" fmla="*/ 452819 h 1562100"/>
                <a:gd name="connsiteX204" fmla="*/ 101536 w 1562100"/>
                <a:gd name="connsiteY204" fmla="*/ 447961 h 1562100"/>
                <a:gd name="connsiteX205" fmla="*/ 126682 w 1562100"/>
                <a:gd name="connsiteY205" fmla="*/ 401193 h 1562100"/>
                <a:gd name="connsiteX206" fmla="*/ 106299 w 1562100"/>
                <a:gd name="connsiteY206" fmla="*/ 389382 h 1562100"/>
                <a:gd name="connsiteX207" fmla="*/ 103631 w 1562100"/>
                <a:gd name="connsiteY207" fmla="*/ 394049 h 1562100"/>
                <a:gd name="connsiteX208" fmla="*/ 124015 w 1562100"/>
                <a:gd name="connsiteY208" fmla="*/ 405765 h 1562100"/>
                <a:gd name="connsiteX209" fmla="*/ 126682 w 1562100"/>
                <a:gd name="connsiteY209" fmla="*/ 401193 h 1562100"/>
                <a:gd name="connsiteX210" fmla="*/ 90201 w 1562100"/>
                <a:gd name="connsiteY210" fmla="*/ 471869 h 1562100"/>
                <a:gd name="connsiteX211" fmla="*/ 68770 w 1562100"/>
                <a:gd name="connsiteY211" fmla="*/ 462344 h 1562100"/>
                <a:gd name="connsiteX212" fmla="*/ 66580 w 1562100"/>
                <a:gd name="connsiteY212" fmla="*/ 467297 h 1562100"/>
                <a:gd name="connsiteX213" fmla="*/ 88011 w 1562100"/>
                <a:gd name="connsiteY213" fmla="*/ 476822 h 1562100"/>
                <a:gd name="connsiteX214" fmla="*/ 90201 w 1562100"/>
                <a:gd name="connsiteY214" fmla="*/ 471869 h 1562100"/>
                <a:gd name="connsiteX215" fmla="*/ 113728 w 1562100"/>
                <a:gd name="connsiteY215" fmla="*/ 424339 h 1562100"/>
                <a:gd name="connsiteX216" fmla="*/ 92964 w 1562100"/>
                <a:gd name="connsiteY216" fmla="*/ 413290 h 1562100"/>
                <a:gd name="connsiteX217" fmla="*/ 90392 w 1562100"/>
                <a:gd name="connsiteY217" fmla="*/ 418052 h 1562100"/>
                <a:gd name="connsiteX218" fmla="*/ 111157 w 1562100"/>
                <a:gd name="connsiteY218" fmla="*/ 429101 h 1562100"/>
                <a:gd name="connsiteX219" fmla="*/ 113728 w 1562100"/>
                <a:gd name="connsiteY219" fmla="*/ 424339 h 1562100"/>
                <a:gd name="connsiteX220" fmla="*/ 1498568 w 1562100"/>
                <a:gd name="connsiteY220" fmla="*/ 526066 h 1562100"/>
                <a:gd name="connsiteX221" fmla="*/ 1520571 w 1562100"/>
                <a:gd name="connsiteY221" fmla="*/ 518065 h 1562100"/>
                <a:gd name="connsiteX222" fmla="*/ 1518761 w 1562100"/>
                <a:gd name="connsiteY222" fmla="*/ 513017 h 1562100"/>
                <a:gd name="connsiteX223" fmla="*/ 1496758 w 1562100"/>
                <a:gd name="connsiteY223" fmla="*/ 521018 h 1562100"/>
                <a:gd name="connsiteX224" fmla="*/ 1498568 w 1562100"/>
                <a:gd name="connsiteY224" fmla="*/ 526066 h 1562100"/>
                <a:gd name="connsiteX225" fmla="*/ 1442942 w 1562100"/>
                <a:gd name="connsiteY225" fmla="*/ 405860 h 1562100"/>
                <a:gd name="connsiteX226" fmla="*/ 1463325 w 1562100"/>
                <a:gd name="connsiteY226" fmla="*/ 394145 h 1562100"/>
                <a:gd name="connsiteX227" fmla="*/ 1460659 w 1562100"/>
                <a:gd name="connsiteY227" fmla="*/ 389477 h 1562100"/>
                <a:gd name="connsiteX228" fmla="*/ 1440275 w 1562100"/>
                <a:gd name="connsiteY228" fmla="*/ 401193 h 1562100"/>
                <a:gd name="connsiteX229" fmla="*/ 1442942 w 1562100"/>
                <a:gd name="connsiteY229" fmla="*/ 405860 h 1562100"/>
                <a:gd name="connsiteX230" fmla="*/ 1455801 w 1562100"/>
                <a:gd name="connsiteY230" fmla="*/ 429101 h 1562100"/>
                <a:gd name="connsiteX231" fmla="*/ 1476565 w 1562100"/>
                <a:gd name="connsiteY231" fmla="*/ 418052 h 1562100"/>
                <a:gd name="connsiteX232" fmla="*/ 1473994 w 1562100"/>
                <a:gd name="connsiteY232" fmla="*/ 413290 h 1562100"/>
                <a:gd name="connsiteX233" fmla="*/ 1453229 w 1562100"/>
                <a:gd name="connsiteY233" fmla="*/ 424339 h 1562100"/>
                <a:gd name="connsiteX234" fmla="*/ 1455801 w 1562100"/>
                <a:gd name="connsiteY234" fmla="*/ 429101 h 1562100"/>
                <a:gd name="connsiteX235" fmla="*/ 1429322 w 1562100"/>
                <a:gd name="connsiteY235" fmla="*/ 383096 h 1562100"/>
                <a:gd name="connsiteX236" fmla="*/ 1449324 w 1562100"/>
                <a:gd name="connsiteY236" fmla="*/ 370618 h 1562100"/>
                <a:gd name="connsiteX237" fmla="*/ 1446466 w 1562100"/>
                <a:gd name="connsiteY237" fmla="*/ 366046 h 1562100"/>
                <a:gd name="connsiteX238" fmla="*/ 1426464 w 1562100"/>
                <a:gd name="connsiteY238" fmla="*/ 378524 h 1562100"/>
                <a:gd name="connsiteX239" fmla="*/ 1429322 w 1562100"/>
                <a:gd name="connsiteY239" fmla="*/ 383096 h 1562100"/>
                <a:gd name="connsiteX240" fmla="*/ 1331880 w 1562100"/>
                <a:gd name="connsiteY240" fmla="*/ 257651 h 1562100"/>
                <a:gd name="connsiteX241" fmla="*/ 1348835 w 1562100"/>
                <a:gd name="connsiteY241" fmla="*/ 241268 h 1562100"/>
                <a:gd name="connsiteX242" fmla="*/ 1345120 w 1562100"/>
                <a:gd name="connsiteY242" fmla="*/ 237363 h 1562100"/>
                <a:gd name="connsiteX243" fmla="*/ 1328166 w 1562100"/>
                <a:gd name="connsiteY243" fmla="*/ 253746 h 1562100"/>
                <a:gd name="connsiteX244" fmla="*/ 1331880 w 1562100"/>
                <a:gd name="connsiteY244" fmla="*/ 257651 h 1562100"/>
                <a:gd name="connsiteX245" fmla="*/ 1478851 w 1562100"/>
                <a:gd name="connsiteY245" fmla="*/ 476822 h 1562100"/>
                <a:gd name="connsiteX246" fmla="*/ 1500282 w 1562100"/>
                <a:gd name="connsiteY246" fmla="*/ 467297 h 1562100"/>
                <a:gd name="connsiteX247" fmla="*/ 1498092 w 1562100"/>
                <a:gd name="connsiteY247" fmla="*/ 462344 h 1562100"/>
                <a:gd name="connsiteX248" fmla="*/ 1476661 w 1562100"/>
                <a:gd name="connsiteY248" fmla="*/ 471869 h 1562100"/>
                <a:gd name="connsiteX249" fmla="*/ 1478851 w 1562100"/>
                <a:gd name="connsiteY249" fmla="*/ 476822 h 1562100"/>
                <a:gd name="connsiteX250" fmla="*/ 1349883 w 1562100"/>
                <a:gd name="connsiteY250" fmla="*/ 277082 h 1562100"/>
                <a:gd name="connsiteX251" fmla="*/ 1367409 w 1562100"/>
                <a:gd name="connsiteY251" fmla="*/ 261271 h 1562100"/>
                <a:gd name="connsiteX252" fmla="*/ 1363789 w 1562100"/>
                <a:gd name="connsiteY252" fmla="*/ 257270 h 1562100"/>
                <a:gd name="connsiteX253" fmla="*/ 1346263 w 1562100"/>
                <a:gd name="connsiteY253" fmla="*/ 273082 h 1562100"/>
                <a:gd name="connsiteX254" fmla="*/ 1349883 w 1562100"/>
                <a:gd name="connsiteY254" fmla="*/ 277082 h 1562100"/>
                <a:gd name="connsiteX255" fmla="*/ 1414939 w 1562100"/>
                <a:gd name="connsiteY255" fmla="*/ 360807 h 1562100"/>
                <a:gd name="connsiteX256" fmla="*/ 1434465 w 1562100"/>
                <a:gd name="connsiteY256" fmla="*/ 347663 h 1562100"/>
                <a:gd name="connsiteX257" fmla="*/ 1431417 w 1562100"/>
                <a:gd name="connsiteY257" fmla="*/ 343186 h 1562100"/>
                <a:gd name="connsiteX258" fmla="*/ 1411891 w 1562100"/>
                <a:gd name="connsiteY258" fmla="*/ 356330 h 1562100"/>
                <a:gd name="connsiteX259" fmla="*/ 1414939 w 1562100"/>
                <a:gd name="connsiteY259" fmla="*/ 360807 h 1562100"/>
                <a:gd name="connsiteX260" fmla="*/ 1489138 w 1562100"/>
                <a:gd name="connsiteY260" fmla="*/ 501301 h 1562100"/>
                <a:gd name="connsiteX261" fmla="*/ 1510856 w 1562100"/>
                <a:gd name="connsiteY261" fmla="*/ 492538 h 1562100"/>
                <a:gd name="connsiteX262" fmla="*/ 1508855 w 1562100"/>
                <a:gd name="connsiteY262" fmla="*/ 487490 h 1562100"/>
                <a:gd name="connsiteX263" fmla="*/ 1487138 w 1562100"/>
                <a:gd name="connsiteY263" fmla="*/ 496253 h 1562100"/>
                <a:gd name="connsiteX264" fmla="*/ 1489138 w 1562100"/>
                <a:gd name="connsiteY264" fmla="*/ 501301 h 1562100"/>
                <a:gd name="connsiteX265" fmla="*/ 1367314 w 1562100"/>
                <a:gd name="connsiteY265" fmla="*/ 297180 h 1562100"/>
                <a:gd name="connsiteX266" fmla="*/ 1385411 w 1562100"/>
                <a:gd name="connsiteY266" fmla="*/ 282035 h 1562100"/>
                <a:gd name="connsiteX267" fmla="*/ 1381887 w 1562100"/>
                <a:gd name="connsiteY267" fmla="*/ 277940 h 1562100"/>
                <a:gd name="connsiteX268" fmla="*/ 1363789 w 1562100"/>
                <a:gd name="connsiteY268" fmla="*/ 293084 h 1562100"/>
                <a:gd name="connsiteX269" fmla="*/ 1367314 w 1562100"/>
                <a:gd name="connsiteY269" fmla="*/ 297180 h 1562100"/>
                <a:gd name="connsiteX270" fmla="*/ 1383887 w 1562100"/>
                <a:gd name="connsiteY270" fmla="*/ 317849 h 1562100"/>
                <a:gd name="connsiteX271" fmla="*/ 1402461 w 1562100"/>
                <a:gd name="connsiteY271" fmla="*/ 303276 h 1562100"/>
                <a:gd name="connsiteX272" fmla="*/ 1399127 w 1562100"/>
                <a:gd name="connsiteY272" fmla="*/ 298990 h 1562100"/>
                <a:gd name="connsiteX273" fmla="*/ 1380553 w 1562100"/>
                <a:gd name="connsiteY273" fmla="*/ 313563 h 1562100"/>
                <a:gd name="connsiteX274" fmla="*/ 1383887 w 1562100"/>
                <a:gd name="connsiteY274" fmla="*/ 317849 h 1562100"/>
                <a:gd name="connsiteX275" fmla="*/ 1399794 w 1562100"/>
                <a:gd name="connsiteY275" fmla="*/ 339090 h 1562100"/>
                <a:gd name="connsiteX276" fmla="*/ 1418844 w 1562100"/>
                <a:gd name="connsiteY276" fmla="*/ 325184 h 1562100"/>
                <a:gd name="connsiteX277" fmla="*/ 1415700 w 1562100"/>
                <a:gd name="connsiteY277" fmla="*/ 320802 h 1562100"/>
                <a:gd name="connsiteX278" fmla="*/ 1396650 w 1562100"/>
                <a:gd name="connsiteY278" fmla="*/ 334709 h 1562100"/>
                <a:gd name="connsiteX279" fmla="*/ 1399794 w 1562100"/>
                <a:gd name="connsiteY279" fmla="*/ 339090 h 1562100"/>
                <a:gd name="connsiteX280" fmla="*/ 1467707 w 1562100"/>
                <a:gd name="connsiteY280" fmla="*/ 452723 h 1562100"/>
                <a:gd name="connsiteX281" fmla="*/ 1488757 w 1562100"/>
                <a:gd name="connsiteY281" fmla="*/ 442436 h 1562100"/>
                <a:gd name="connsiteX282" fmla="*/ 1486376 w 1562100"/>
                <a:gd name="connsiteY282" fmla="*/ 437579 h 1562100"/>
                <a:gd name="connsiteX283" fmla="*/ 1465230 w 1562100"/>
                <a:gd name="connsiteY283" fmla="*/ 447866 h 1562100"/>
                <a:gd name="connsiteX284" fmla="*/ 1467707 w 1562100"/>
                <a:gd name="connsiteY284" fmla="*/ 452723 h 1562100"/>
                <a:gd name="connsiteX285" fmla="*/ 23622 w 1562100"/>
                <a:gd name="connsiteY285" fmla="*/ 783527 h 1562100"/>
                <a:gd name="connsiteX286" fmla="*/ 23622 w 1562100"/>
                <a:gd name="connsiteY286" fmla="*/ 780860 h 1562100"/>
                <a:gd name="connsiteX287" fmla="*/ 0 w 1562100"/>
                <a:gd name="connsiteY287" fmla="*/ 780860 h 1562100"/>
                <a:gd name="connsiteX288" fmla="*/ 0 w 1562100"/>
                <a:gd name="connsiteY288" fmla="*/ 786289 h 1562100"/>
                <a:gd name="connsiteX289" fmla="*/ 23622 w 1562100"/>
                <a:gd name="connsiteY289" fmla="*/ 786289 h 1562100"/>
                <a:gd name="connsiteX290" fmla="*/ 23622 w 1562100"/>
                <a:gd name="connsiteY290" fmla="*/ 783527 h 1562100"/>
                <a:gd name="connsiteX291" fmla="*/ 1539431 w 1562100"/>
                <a:gd name="connsiteY291" fmla="*/ 706755 h 1562100"/>
                <a:gd name="connsiteX292" fmla="*/ 1562862 w 1562100"/>
                <a:gd name="connsiteY292" fmla="*/ 704279 h 1562100"/>
                <a:gd name="connsiteX293" fmla="*/ 1562290 w 1562100"/>
                <a:gd name="connsiteY293" fmla="*/ 698945 h 1562100"/>
                <a:gd name="connsiteX294" fmla="*/ 1538859 w 1562100"/>
                <a:gd name="connsiteY294" fmla="*/ 701421 h 1562100"/>
                <a:gd name="connsiteX295" fmla="*/ 1539431 w 1562100"/>
                <a:gd name="connsiteY295" fmla="*/ 706755 h 1562100"/>
                <a:gd name="connsiteX296" fmla="*/ 1542859 w 1562100"/>
                <a:gd name="connsiteY296" fmla="*/ 759714 h 1562100"/>
                <a:gd name="connsiteX297" fmla="*/ 1566481 w 1562100"/>
                <a:gd name="connsiteY297" fmla="*/ 758857 h 1562100"/>
                <a:gd name="connsiteX298" fmla="*/ 1566291 w 1562100"/>
                <a:gd name="connsiteY298" fmla="*/ 753428 h 1562100"/>
                <a:gd name="connsiteX299" fmla="*/ 1542764 w 1562100"/>
                <a:gd name="connsiteY299" fmla="*/ 754285 h 1562100"/>
                <a:gd name="connsiteX300" fmla="*/ 1542859 w 1562100"/>
                <a:gd name="connsiteY300" fmla="*/ 759714 h 1562100"/>
                <a:gd name="connsiteX301" fmla="*/ 1541621 w 1562100"/>
                <a:gd name="connsiteY301" fmla="*/ 733235 h 1562100"/>
                <a:gd name="connsiteX302" fmla="*/ 1565148 w 1562100"/>
                <a:gd name="connsiteY302" fmla="*/ 731615 h 1562100"/>
                <a:gd name="connsiteX303" fmla="*/ 1564767 w 1562100"/>
                <a:gd name="connsiteY303" fmla="*/ 726186 h 1562100"/>
                <a:gd name="connsiteX304" fmla="*/ 1541240 w 1562100"/>
                <a:gd name="connsiteY304" fmla="*/ 727805 h 1562100"/>
                <a:gd name="connsiteX305" fmla="*/ 1541621 w 1562100"/>
                <a:gd name="connsiteY305" fmla="*/ 733235 h 1562100"/>
                <a:gd name="connsiteX306" fmla="*/ 1532287 w 1562100"/>
                <a:gd name="connsiteY306" fmla="*/ 654177 h 1562100"/>
                <a:gd name="connsiteX307" fmla="*/ 1555432 w 1562100"/>
                <a:gd name="connsiteY307" fmla="*/ 650081 h 1562100"/>
                <a:gd name="connsiteX308" fmla="*/ 1554480 w 1562100"/>
                <a:gd name="connsiteY308" fmla="*/ 644747 h 1562100"/>
                <a:gd name="connsiteX309" fmla="*/ 1531334 w 1562100"/>
                <a:gd name="connsiteY309" fmla="*/ 648843 h 1562100"/>
                <a:gd name="connsiteX310" fmla="*/ 1532287 w 1562100"/>
                <a:gd name="connsiteY310" fmla="*/ 654177 h 1562100"/>
                <a:gd name="connsiteX311" fmla="*/ 1536382 w 1562100"/>
                <a:gd name="connsiteY311" fmla="*/ 680466 h 1562100"/>
                <a:gd name="connsiteX312" fmla="*/ 1559719 w 1562100"/>
                <a:gd name="connsiteY312" fmla="*/ 677228 h 1562100"/>
                <a:gd name="connsiteX313" fmla="*/ 1558957 w 1562100"/>
                <a:gd name="connsiteY313" fmla="*/ 671893 h 1562100"/>
                <a:gd name="connsiteX314" fmla="*/ 1535620 w 1562100"/>
                <a:gd name="connsiteY314" fmla="*/ 675132 h 1562100"/>
                <a:gd name="connsiteX315" fmla="*/ 1536382 w 1562100"/>
                <a:gd name="connsiteY315" fmla="*/ 680466 h 1562100"/>
                <a:gd name="connsiteX316" fmla="*/ 1527429 w 1562100"/>
                <a:gd name="connsiteY316" fmla="*/ 628174 h 1562100"/>
                <a:gd name="connsiteX317" fmla="*/ 1550384 w 1562100"/>
                <a:gd name="connsiteY317" fmla="*/ 623316 h 1562100"/>
                <a:gd name="connsiteX318" fmla="*/ 1549241 w 1562100"/>
                <a:gd name="connsiteY318" fmla="*/ 618077 h 1562100"/>
                <a:gd name="connsiteX319" fmla="*/ 1526286 w 1562100"/>
                <a:gd name="connsiteY319" fmla="*/ 622935 h 1562100"/>
                <a:gd name="connsiteX320" fmla="*/ 1527429 w 1562100"/>
                <a:gd name="connsiteY320" fmla="*/ 628174 h 1562100"/>
                <a:gd name="connsiteX321" fmla="*/ 1514761 w 1562100"/>
                <a:gd name="connsiteY321" fmla="*/ 576644 h 1562100"/>
                <a:gd name="connsiteX322" fmla="*/ 1537335 w 1562100"/>
                <a:gd name="connsiteY322" fmla="*/ 570167 h 1562100"/>
                <a:gd name="connsiteX323" fmla="*/ 1535811 w 1562100"/>
                <a:gd name="connsiteY323" fmla="*/ 565023 h 1562100"/>
                <a:gd name="connsiteX324" fmla="*/ 1513237 w 1562100"/>
                <a:gd name="connsiteY324" fmla="*/ 571500 h 1562100"/>
                <a:gd name="connsiteX325" fmla="*/ 1514761 w 1562100"/>
                <a:gd name="connsiteY325" fmla="*/ 576644 h 1562100"/>
                <a:gd name="connsiteX326" fmla="*/ 1507141 w 1562100"/>
                <a:gd name="connsiteY326" fmla="*/ 551212 h 1562100"/>
                <a:gd name="connsiteX327" fmla="*/ 1529429 w 1562100"/>
                <a:gd name="connsiteY327" fmla="*/ 543973 h 1562100"/>
                <a:gd name="connsiteX328" fmla="*/ 1527810 w 1562100"/>
                <a:gd name="connsiteY328" fmla="*/ 538829 h 1562100"/>
                <a:gd name="connsiteX329" fmla="*/ 1505522 w 1562100"/>
                <a:gd name="connsiteY329" fmla="*/ 546068 h 1562100"/>
                <a:gd name="connsiteX330" fmla="*/ 1507141 w 1562100"/>
                <a:gd name="connsiteY330" fmla="*/ 551212 h 1562100"/>
                <a:gd name="connsiteX331" fmla="*/ 1521523 w 1562100"/>
                <a:gd name="connsiteY331" fmla="*/ 602266 h 1562100"/>
                <a:gd name="connsiteX332" fmla="*/ 1544288 w 1562100"/>
                <a:gd name="connsiteY332" fmla="*/ 596551 h 1562100"/>
                <a:gd name="connsiteX333" fmla="*/ 1542955 w 1562100"/>
                <a:gd name="connsiteY333" fmla="*/ 591312 h 1562100"/>
                <a:gd name="connsiteX334" fmla="*/ 1520190 w 1562100"/>
                <a:gd name="connsiteY334" fmla="*/ 597027 h 1562100"/>
                <a:gd name="connsiteX335" fmla="*/ 1521523 w 1562100"/>
                <a:gd name="connsiteY335" fmla="*/ 602266 h 1562100"/>
                <a:gd name="connsiteX336" fmla="*/ 1070705 w 1562100"/>
                <a:gd name="connsiteY336" fmla="*/ 79820 h 1562100"/>
                <a:gd name="connsiteX337" fmla="*/ 1079468 w 1562100"/>
                <a:gd name="connsiteY337" fmla="*/ 58102 h 1562100"/>
                <a:gd name="connsiteX338" fmla="*/ 1074420 w 1562100"/>
                <a:gd name="connsiteY338" fmla="*/ 56102 h 1562100"/>
                <a:gd name="connsiteX339" fmla="*/ 1065657 w 1562100"/>
                <a:gd name="connsiteY339" fmla="*/ 77819 h 1562100"/>
                <a:gd name="connsiteX340" fmla="*/ 1070705 w 1562100"/>
                <a:gd name="connsiteY340" fmla="*/ 79820 h 1562100"/>
                <a:gd name="connsiteX341" fmla="*/ 969930 w 1562100"/>
                <a:gd name="connsiteY341" fmla="*/ 46768 h 1562100"/>
                <a:gd name="connsiteX342" fmla="*/ 975550 w 1562100"/>
                <a:gd name="connsiteY342" fmla="*/ 24003 h 1562100"/>
                <a:gd name="connsiteX343" fmla="*/ 970312 w 1562100"/>
                <a:gd name="connsiteY343" fmla="*/ 22669 h 1562100"/>
                <a:gd name="connsiteX344" fmla="*/ 964596 w 1562100"/>
                <a:gd name="connsiteY344" fmla="*/ 45434 h 1562100"/>
                <a:gd name="connsiteX345" fmla="*/ 969930 w 1562100"/>
                <a:gd name="connsiteY345" fmla="*/ 46768 h 1562100"/>
                <a:gd name="connsiteX346" fmla="*/ 995553 w 1562100"/>
                <a:gd name="connsiteY346" fmla="*/ 53626 h 1562100"/>
                <a:gd name="connsiteX347" fmla="*/ 1002030 w 1562100"/>
                <a:gd name="connsiteY347" fmla="*/ 31052 h 1562100"/>
                <a:gd name="connsiteX348" fmla="*/ 996886 w 1562100"/>
                <a:gd name="connsiteY348" fmla="*/ 29528 h 1562100"/>
                <a:gd name="connsiteX349" fmla="*/ 990314 w 1562100"/>
                <a:gd name="connsiteY349" fmla="*/ 52197 h 1562100"/>
                <a:gd name="connsiteX350" fmla="*/ 995553 w 1562100"/>
                <a:gd name="connsiteY350" fmla="*/ 53626 h 1562100"/>
                <a:gd name="connsiteX351" fmla="*/ 1045940 w 1562100"/>
                <a:gd name="connsiteY351" fmla="*/ 70199 h 1562100"/>
                <a:gd name="connsiteX352" fmla="*/ 1053941 w 1562100"/>
                <a:gd name="connsiteY352" fmla="*/ 48197 h 1562100"/>
                <a:gd name="connsiteX353" fmla="*/ 1048893 w 1562100"/>
                <a:gd name="connsiteY353" fmla="*/ 46387 h 1562100"/>
                <a:gd name="connsiteX354" fmla="*/ 1040892 w 1562100"/>
                <a:gd name="connsiteY354" fmla="*/ 68390 h 1562100"/>
                <a:gd name="connsiteX355" fmla="*/ 1045940 w 1562100"/>
                <a:gd name="connsiteY355" fmla="*/ 70199 h 1562100"/>
                <a:gd name="connsiteX356" fmla="*/ 1020889 w 1562100"/>
                <a:gd name="connsiteY356" fmla="*/ 61532 h 1562100"/>
                <a:gd name="connsiteX357" fmla="*/ 1028128 w 1562100"/>
                <a:gd name="connsiteY357" fmla="*/ 39243 h 1562100"/>
                <a:gd name="connsiteX358" fmla="*/ 1022985 w 1562100"/>
                <a:gd name="connsiteY358" fmla="*/ 37529 h 1562100"/>
                <a:gd name="connsiteX359" fmla="*/ 1015746 w 1562100"/>
                <a:gd name="connsiteY359" fmla="*/ 59817 h 1562100"/>
                <a:gd name="connsiteX360" fmla="*/ 1020889 w 1562100"/>
                <a:gd name="connsiteY360" fmla="*/ 61532 h 1562100"/>
                <a:gd name="connsiteX361" fmla="*/ 944118 w 1562100"/>
                <a:gd name="connsiteY361" fmla="*/ 40672 h 1562100"/>
                <a:gd name="connsiteX362" fmla="*/ 948975 w 1562100"/>
                <a:gd name="connsiteY362" fmla="*/ 17716 h 1562100"/>
                <a:gd name="connsiteX363" fmla="*/ 943737 w 1562100"/>
                <a:gd name="connsiteY363" fmla="*/ 16574 h 1562100"/>
                <a:gd name="connsiteX364" fmla="*/ 938879 w 1562100"/>
                <a:gd name="connsiteY364" fmla="*/ 39529 h 1562100"/>
                <a:gd name="connsiteX365" fmla="*/ 944118 w 1562100"/>
                <a:gd name="connsiteY365" fmla="*/ 40672 h 1562100"/>
                <a:gd name="connsiteX366" fmla="*/ 839152 w 1562100"/>
                <a:gd name="connsiteY366" fmla="*/ 25718 h 1562100"/>
                <a:gd name="connsiteX367" fmla="*/ 840771 w 1562100"/>
                <a:gd name="connsiteY367" fmla="*/ 2191 h 1562100"/>
                <a:gd name="connsiteX368" fmla="*/ 835342 w 1562100"/>
                <a:gd name="connsiteY368" fmla="*/ 1810 h 1562100"/>
                <a:gd name="connsiteX369" fmla="*/ 833723 w 1562100"/>
                <a:gd name="connsiteY369" fmla="*/ 25337 h 1562100"/>
                <a:gd name="connsiteX370" fmla="*/ 839152 w 1562100"/>
                <a:gd name="connsiteY370" fmla="*/ 25718 h 1562100"/>
                <a:gd name="connsiteX371" fmla="*/ 918114 w 1562100"/>
                <a:gd name="connsiteY371" fmla="*/ 35528 h 1562100"/>
                <a:gd name="connsiteX372" fmla="*/ 922210 w 1562100"/>
                <a:gd name="connsiteY372" fmla="*/ 12383 h 1562100"/>
                <a:gd name="connsiteX373" fmla="*/ 916876 w 1562100"/>
                <a:gd name="connsiteY373" fmla="*/ 11430 h 1562100"/>
                <a:gd name="connsiteX374" fmla="*/ 912780 w 1562100"/>
                <a:gd name="connsiteY374" fmla="*/ 34576 h 1562100"/>
                <a:gd name="connsiteX375" fmla="*/ 918114 w 1562100"/>
                <a:gd name="connsiteY375" fmla="*/ 35528 h 1562100"/>
                <a:gd name="connsiteX376" fmla="*/ 783431 w 1562100"/>
                <a:gd name="connsiteY376" fmla="*/ 23622 h 1562100"/>
                <a:gd name="connsiteX377" fmla="*/ 786098 w 1562100"/>
                <a:gd name="connsiteY377" fmla="*/ 23622 h 1562100"/>
                <a:gd name="connsiteX378" fmla="*/ 786098 w 1562100"/>
                <a:gd name="connsiteY378" fmla="*/ 0 h 1562100"/>
                <a:gd name="connsiteX379" fmla="*/ 780764 w 1562100"/>
                <a:gd name="connsiteY379" fmla="*/ 0 h 1562100"/>
                <a:gd name="connsiteX380" fmla="*/ 780764 w 1562100"/>
                <a:gd name="connsiteY380" fmla="*/ 23622 h 1562100"/>
                <a:gd name="connsiteX381" fmla="*/ 783431 w 1562100"/>
                <a:gd name="connsiteY381" fmla="*/ 23622 h 1562100"/>
                <a:gd name="connsiteX382" fmla="*/ 812673 w 1562100"/>
                <a:gd name="connsiteY382" fmla="*/ 24194 h 1562100"/>
                <a:gd name="connsiteX383" fmla="*/ 813530 w 1562100"/>
                <a:gd name="connsiteY383" fmla="*/ 571 h 1562100"/>
                <a:gd name="connsiteX384" fmla="*/ 808101 w 1562100"/>
                <a:gd name="connsiteY384" fmla="*/ 381 h 1562100"/>
                <a:gd name="connsiteX385" fmla="*/ 807244 w 1562100"/>
                <a:gd name="connsiteY385" fmla="*/ 24003 h 1562100"/>
                <a:gd name="connsiteX386" fmla="*/ 812673 w 1562100"/>
                <a:gd name="connsiteY386" fmla="*/ 24194 h 1562100"/>
                <a:gd name="connsiteX387" fmla="*/ 865537 w 1562100"/>
                <a:gd name="connsiteY387" fmla="*/ 28099 h 1562100"/>
                <a:gd name="connsiteX388" fmla="*/ 868013 w 1562100"/>
                <a:gd name="connsiteY388" fmla="*/ 4667 h 1562100"/>
                <a:gd name="connsiteX389" fmla="*/ 862679 w 1562100"/>
                <a:gd name="connsiteY389" fmla="*/ 4096 h 1562100"/>
                <a:gd name="connsiteX390" fmla="*/ 860203 w 1562100"/>
                <a:gd name="connsiteY390" fmla="*/ 27527 h 1562100"/>
                <a:gd name="connsiteX391" fmla="*/ 865537 w 1562100"/>
                <a:gd name="connsiteY391" fmla="*/ 28099 h 1562100"/>
                <a:gd name="connsiteX392" fmla="*/ 891921 w 1562100"/>
                <a:gd name="connsiteY392" fmla="*/ 31337 h 1562100"/>
                <a:gd name="connsiteX393" fmla="*/ 895159 w 1562100"/>
                <a:gd name="connsiteY393" fmla="*/ 8001 h 1562100"/>
                <a:gd name="connsiteX394" fmla="*/ 889825 w 1562100"/>
                <a:gd name="connsiteY394" fmla="*/ 7239 h 1562100"/>
                <a:gd name="connsiteX395" fmla="*/ 886587 w 1562100"/>
                <a:gd name="connsiteY395" fmla="*/ 30575 h 1562100"/>
                <a:gd name="connsiteX396" fmla="*/ 891921 w 1562100"/>
                <a:gd name="connsiteY396" fmla="*/ 31337 h 1562100"/>
                <a:gd name="connsiteX397" fmla="*/ 1293876 w 1562100"/>
                <a:gd name="connsiteY397" fmla="*/ 220599 h 1562100"/>
                <a:gd name="connsiteX398" fmla="*/ 1309688 w 1562100"/>
                <a:gd name="connsiteY398" fmla="*/ 203073 h 1562100"/>
                <a:gd name="connsiteX399" fmla="*/ 1305687 w 1562100"/>
                <a:gd name="connsiteY399" fmla="*/ 199454 h 1562100"/>
                <a:gd name="connsiteX400" fmla="*/ 1289875 w 1562100"/>
                <a:gd name="connsiteY400" fmla="*/ 216980 h 1562100"/>
                <a:gd name="connsiteX401" fmla="*/ 1293876 w 1562100"/>
                <a:gd name="connsiteY401" fmla="*/ 220599 h 1562100"/>
                <a:gd name="connsiteX402" fmla="*/ 1095089 w 1562100"/>
                <a:gd name="connsiteY402" fmla="*/ 90297 h 1562100"/>
                <a:gd name="connsiteX403" fmla="*/ 1104614 w 1562100"/>
                <a:gd name="connsiteY403" fmla="*/ 68866 h 1562100"/>
                <a:gd name="connsiteX404" fmla="*/ 1099661 w 1562100"/>
                <a:gd name="connsiteY404" fmla="*/ 66675 h 1562100"/>
                <a:gd name="connsiteX405" fmla="*/ 1090136 w 1562100"/>
                <a:gd name="connsiteY405" fmla="*/ 88106 h 1562100"/>
                <a:gd name="connsiteX406" fmla="*/ 1095089 w 1562100"/>
                <a:gd name="connsiteY406" fmla="*/ 90297 h 1562100"/>
                <a:gd name="connsiteX407" fmla="*/ 1232344 w 1562100"/>
                <a:gd name="connsiteY407" fmla="*/ 170307 h 1562100"/>
                <a:gd name="connsiteX408" fmla="*/ 1246251 w 1562100"/>
                <a:gd name="connsiteY408" fmla="*/ 151257 h 1562100"/>
                <a:gd name="connsiteX409" fmla="*/ 1241869 w 1562100"/>
                <a:gd name="connsiteY409" fmla="*/ 148114 h 1562100"/>
                <a:gd name="connsiteX410" fmla="*/ 1227963 w 1562100"/>
                <a:gd name="connsiteY410" fmla="*/ 167164 h 1562100"/>
                <a:gd name="connsiteX411" fmla="*/ 1232344 w 1562100"/>
                <a:gd name="connsiteY411" fmla="*/ 170307 h 1562100"/>
                <a:gd name="connsiteX412" fmla="*/ 1253394 w 1562100"/>
                <a:gd name="connsiteY412" fmla="*/ 186404 h 1562100"/>
                <a:gd name="connsiteX413" fmla="*/ 1267968 w 1562100"/>
                <a:gd name="connsiteY413" fmla="*/ 167831 h 1562100"/>
                <a:gd name="connsiteX414" fmla="*/ 1263682 w 1562100"/>
                <a:gd name="connsiteY414" fmla="*/ 164497 h 1562100"/>
                <a:gd name="connsiteX415" fmla="*/ 1249108 w 1562100"/>
                <a:gd name="connsiteY415" fmla="*/ 183071 h 1562100"/>
                <a:gd name="connsiteX416" fmla="*/ 1253394 w 1562100"/>
                <a:gd name="connsiteY416" fmla="*/ 186404 h 1562100"/>
                <a:gd name="connsiteX417" fmla="*/ 1313212 w 1562100"/>
                <a:gd name="connsiteY417" fmla="*/ 238792 h 1562100"/>
                <a:gd name="connsiteX418" fmla="*/ 1329594 w 1562100"/>
                <a:gd name="connsiteY418" fmla="*/ 221837 h 1562100"/>
                <a:gd name="connsiteX419" fmla="*/ 1325689 w 1562100"/>
                <a:gd name="connsiteY419" fmla="*/ 218123 h 1562100"/>
                <a:gd name="connsiteX420" fmla="*/ 1309211 w 1562100"/>
                <a:gd name="connsiteY420" fmla="*/ 235172 h 1562100"/>
                <a:gd name="connsiteX421" fmla="*/ 1313212 w 1562100"/>
                <a:gd name="connsiteY421" fmla="*/ 238792 h 1562100"/>
                <a:gd name="connsiteX422" fmla="*/ 1273969 w 1562100"/>
                <a:gd name="connsiteY422" fmla="*/ 203168 h 1562100"/>
                <a:gd name="connsiteX423" fmla="*/ 1289113 w 1562100"/>
                <a:gd name="connsiteY423" fmla="*/ 185071 h 1562100"/>
                <a:gd name="connsiteX424" fmla="*/ 1285018 w 1562100"/>
                <a:gd name="connsiteY424" fmla="*/ 181547 h 1562100"/>
                <a:gd name="connsiteX425" fmla="*/ 1269873 w 1562100"/>
                <a:gd name="connsiteY425" fmla="*/ 199644 h 1562100"/>
                <a:gd name="connsiteX426" fmla="*/ 1273969 w 1562100"/>
                <a:gd name="connsiteY426" fmla="*/ 203168 h 1562100"/>
                <a:gd name="connsiteX427" fmla="*/ 1210627 w 1562100"/>
                <a:gd name="connsiteY427" fmla="*/ 155067 h 1562100"/>
                <a:gd name="connsiteX428" fmla="*/ 1223772 w 1562100"/>
                <a:gd name="connsiteY428" fmla="*/ 135541 h 1562100"/>
                <a:gd name="connsiteX429" fmla="*/ 1219295 w 1562100"/>
                <a:gd name="connsiteY429" fmla="*/ 132493 h 1562100"/>
                <a:gd name="connsiteX430" fmla="*/ 1206150 w 1562100"/>
                <a:gd name="connsiteY430" fmla="*/ 152019 h 1562100"/>
                <a:gd name="connsiteX431" fmla="*/ 1210627 w 1562100"/>
                <a:gd name="connsiteY431" fmla="*/ 155067 h 1562100"/>
                <a:gd name="connsiteX432" fmla="*/ 1142619 w 1562100"/>
                <a:gd name="connsiteY432" fmla="*/ 113729 h 1562100"/>
                <a:gd name="connsiteX433" fmla="*/ 1153668 w 1562100"/>
                <a:gd name="connsiteY433" fmla="*/ 92964 h 1562100"/>
                <a:gd name="connsiteX434" fmla="*/ 1148906 w 1562100"/>
                <a:gd name="connsiteY434" fmla="*/ 90392 h 1562100"/>
                <a:gd name="connsiteX435" fmla="*/ 1137856 w 1562100"/>
                <a:gd name="connsiteY435" fmla="*/ 111157 h 1562100"/>
                <a:gd name="connsiteX436" fmla="*/ 1142619 w 1562100"/>
                <a:gd name="connsiteY436" fmla="*/ 113729 h 1562100"/>
                <a:gd name="connsiteX437" fmla="*/ 1118997 w 1562100"/>
                <a:gd name="connsiteY437" fmla="*/ 101632 h 1562100"/>
                <a:gd name="connsiteX438" fmla="*/ 1129284 w 1562100"/>
                <a:gd name="connsiteY438" fmla="*/ 80582 h 1562100"/>
                <a:gd name="connsiteX439" fmla="*/ 1124522 w 1562100"/>
                <a:gd name="connsiteY439" fmla="*/ 78105 h 1562100"/>
                <a:gd name="connsiteX440" fmla="*/ 1114234 w 1562100"/>
                <a:gd name="connsiteY440" fmla="*/ 99155 h 1562100"/>
                <a:gd name="connsiteX441" fmla="*/ 1118997 w 1562100"/>
                <a:gd name="connsiteY441" fmla="*/ 101632 h 1562100"/>
                <a:gd name="connsiteX442" fmla="*/ 1188434 w 1562100"/>
                <a:gd name="connsiteY442" fmla="*/ 140494 h 1562100"/>
                <a:gd name="connsiteX443" fmla="*/ 1200912 w 1562100"/>
                <a:gd name="connsiteY443" fmla="*/ 120587 h 1562100"/>
                <a:gd name="connsiteX444" fmla="*/ 1196340 w 1562100"/>
                <a:gd name="connsiteY444" fmla="*/ 117729 h 1562100"/>
                <a:gd name="connsiteX445" fmla="*/ 1183862 w 1562100"/>
                <a:gd name="connsiteY445" fmla="*/ 137732 h 1562100"/>
                <a:gd name="connsiteX446" fmla="*/ 1188434 w 1562100"/>
                <a:gd name="connsiteY446" fmla="*/ 140494 h 1562100"/>
                <a:gd name="connsiteX447" fmla="*/ 1165764 w 1562100"/>
                <a:gd name="connsiteY447" fmla="*/ 126683 h 1562100"/>
                <a:gd name="connsiteX448" fmla="*/ 1177481 w 1562100"/>
                <a:gd name="connsiteY448" fmla="*/ 106299 h 1562100"/>
                <a:gd name="connsiteX449" fmla="*/ 1172813 w 1562100"/>
                <a:gd name="connsiteY449" fmla="*/ 103632 h 1562100"/>
                <a:gd name="connsiteX450" fmla="*/ 1161097 w 1562100"/>
                <a:gd name="connsiteY450" fmla="*/ 124016 h 1562100"/>
                <a:gd name="connsiteX451" fmla="*/ 1165764 w 1562100"/>
                <a:gd name="connsiteY451" fmla="*/ 126683 h 1562100"/>
                <a:gd name="connsiteX452" fmla="*/ 68389 w 1562100"/>
                <a:gd name="connsiteY452" fmla="*/ 1040892 h 1562100"/>
                <a:gd name="connsiteX453" fmla="*/ 46387 w 1562100"/>
                <a:gd name="connsiteY453" fmla="*/ 1048893 h 1562100"/>
                <a:gd name="connsiteX454" fmla="*/ 48196 w 1562100"/>
                <a:gd name="connsiteY454" fmla="*/ 1053941 h 1562100"/>
                <a:gd name="connsiteX455" fmla="*/ 70199 w 1562100"/>
                <a:gd name="connsiteY455" fmla="*/ 1045940 h 1562100"/>
                <a:gd name="connsiteX456" fmla="*/ 68389 w 1562100"/>
                <a:gd name="connsiteY456" fmla="*/ 1040892 h 1562100"/>
                <a:gd name="connsiteX457" fmla="*/ 1206150 w 1562100"/>
                <a:gd name="connsiteY457" fmla="*/ 1415034 h 1562100"/>
                <a:gd name="connsiteX458" fmla="*/ 1219295 w 1562100"/>
                <a:gd name="connsiteY458" fmla="*/ 1434560 h 1562100"/>
                <a:gd name="connsiteX459" fmla="*/ 1223772 w 1562100"/>
                <a:gd name="connsiteY459" fmla="*/ 1431512 h 1562100"/>
                <a:gd name="connsiteX460" fmla="*/ 1210627 w 1562100"/>
                <a:gd name="connsiteY460" fmla="*/ 1411986 h 1562100"/>
                <a:gd name="connsiteX461" fmla="*/ 1206150 w 1562100"/>
                <a:gd name="connsiteY461" fmla="*/ 1415034 h 1562100"/>
                <a:gd name="connsiteX462" fmla="*/ 1183862 w 1562100"/>
                <a:gd name="connsiteY462" fmla="*/ 1429417 h 1562100"/>
                <a:gd name="connsiteX463" fmla="*/ 1196340 w 1562100"/>
                <a:gd name="connsiteY463" fmla="*/ 1449419 h 1562100"/>
                <a:gd name="connsiteX464" fmla="*/ 1200912 w 1562100"/>
                <a:gd name="connsiteY464" fmla="*/ 1446562 h 1562100"/>
                <a:gd name="connsiteX465" fmla="*/ 1188434 w 1562100"/>
                <a:gd name="connsiteY465" fmla="*/ 1426559 h 1562100"/>
                <a:gd name="connsiteX466" fmla="*/ 1183862 w 1562100"/>
                <a:gd name="connsiteY466" fmla="*/ 1429417 h 1562100"/>
                <a:gd name="connsiteX467" fmla="*/ 1114139 w 1562100"/>
                <a:gd name="connsiteY467" fmla="*/ 1467803 h 1562100"/>
                <a:gd name="connsiteX468" fmla="*/ 1124426 w 1562100"/>
                <a:gd name="connsiteY468" fmla="*/ 1488853 h 1562100"/>
                <a:gd name="connsiteX469" fmla="*/ 1129284 w 1562100"/>
                <a:gd name="connsiteY469" fmla="*/ 1486472 h 1562100"/>
                <a:gd name="connsiteX470" fmla="*/ 1118997 w 1562100"/>
                <a:gd name="connsiteY470" fmla="*/ 1465421 h 1562100"/>
                <a:gd name="connsiteX471" fmla="*/ 1114139 w 1562100"/>
                <a:gd name="connsiteY471" fmla="*/ 1467803 h 1562100"/>
                <a:gd name="connsiteX472" fmla="*/ 1227868 w 1562100"/>
                <a:gd name="connsiteY472" fmla="*/ 1399794 h 1562100"/>
                <a:gd name="connsiteX473" fmla="*/ 1241774 w 1562100"/>
                <a:gd name="connsiteY473" fmla="*/ 1418844 h 1562100"/>
                <a:gd name="connsiteX474" fmla="*/ 1246155 w 1562100"/>
                <a:gd name="connsiteY474" fmla="*/ 1415701 h 1562100"/>
                <a:gd name="connsiteX475" fmla="*/ 1232249 w 1562100"/>
                <a:gd name="connsiteY475" fmla="*/ 1396651 h 1562100"/>
                <a:gd name="connsiteX476" fmla="*/ 1227868 w 1562100"/>
                <a:gd name="connsiteY476" fmla="*/ 1399794 h 1562100"/>
                <a:gd name="connsiteX477" fmla="*/ 1161097 w 1562100"/>
                <a:gd name="connsiteY477" fmla="*/ 1442942 h 1562100"/>
                <a:gd name="connsiteX478" fmla="*/ 1172813 w 1562100"/>
                <a:gd name="connsiteY478" fmla="*/ 1463326 h 1562100"/>
                <a:gd name="connsiteX479" fmla="*/ 1177481 w 1562100"/>
                <a:gd name="connsiteY479" fmla="*/ 1460659 h 1562100"/>
                <a:gd name="connsiteX480" fmla="*/ 1165669 w 1562100"/>
                <a:gd name="connsiteY480" fmla="*/ 1440275 h 1562100"/>
                <a:gd name="connsiteX481" fmla="*/ 1161097 w 1562100"/>
                <a:gd name="connsiteY481" fmla="*/ 1442942 h 1562100"/>
                <a:gd name="connsiteX482" fmla="*/ 1137856 w 1562100"/>
                <a:gd name="connsiteY482" fmla="*/ 1455801 h 1562100"/>
                <a:gd name="connsiteX483" fmla="*/ 1148906 w 1562100"/>
                <a:gd name="connsiteY483" fmla="*/ 1476566 h 1562100"/>
                <a:gd name="connsiteX484" fmla="*/ 1153668 w 1562100"/>
                <a:gd name="connsiteY484" fmla="*/ 1473994 h 1562100"/>
                <a:gd name="connsiteX485" fmla="*/ 1142619 w 1562100"/>
                <a:gd name="connsiteY485" fmla="*/ 1453229 h 1562100"/>
                <a:gd name="connsiteX486" fmla="*/ 1137856 w 1562100"/>
                <a:gd name="connsiteY486" fmla="*/ 1455801 h 1562100"/>
                <a:gd name="connsiteX487" fmla="*/ 1328166 w 1562100"/>
                <a:gd name="connsiteY487" fmla="*/ 1313307 h 1562100"/>
                <a:gd name="connsiteX488" fmla="*/ 1345216 w 1562100"/>
                <a:gd name="connsiteY488" fmla="*/ 1329690 h 1562100"/>
                <a:gd name="connsiteX489" fmla="*/ 1348931 w 1562100"/>
                <a:gd name="connsiteY489" fmla="*/ 1325785 h 1562100"/>
                <a:gd name="connsiteX490" fmla="*/ 1331880 w 1562100"/>
                <a:gd name="connsiteY490" fmla="*/ 1309307 h 1562100"/>
                <a:gd name="connsiteX491" fmla="*/ 1328166 w 1562100"/>
                <a:gd name="connsiteY491" fmla="*/ 1313307 h 1562100"/>
                <a:gd name="connsiteX492" fmla="*/ 1249108 w 1562100"/>
                <a:gd name="connsiteY492" fmla="*/ 1383887 h 1562100"/>
                <a:gd name="connsiteX493" fmla="*/ 1263682 w 1562100"/>
                <a:gd name="connsiteY493" fmla="*/ 1402461 h 1562100"/>
                <a:gd name="connsiteX494" fmla="*/ 1267968 w 1562100"/>
                <a:gd name="connsiteY494" fmla="*/ 1399127 h 1562100"/>
                <a:gd name="connsiteX495" fmla="*/ 1253394 w 1562100"/>
                <a:gd name="connsiteY495" fmla="*/ 1380554 h 1562100"/>
                <a:gd name="connsiteX496" fmla="*/ 1249108 w 1562100"/>
                <a:gd name="connsiteY496" fmla="*/ 1383887 h 1562100"/>
                <a:gd name="connsiteX497" fmla="*/ 1309306 w 1562100"/>
                <a:gd name="connsiteY497" fmla="*/ 1331976 h 1562100"/>
                <a:gd name="connsiteX498" fmla="*/ 1325689 w 1562100"/>
                <a:gd name="connsiteY498" fmla="*/ 1349026 h 1562100"/>
                <a:gd name="connsiteX499" fmla="*/ 1329594 w 1562100"/>
                <a:gd name="connsiteY499" fmla="*/ 1345311 h 1562100"/>
                <a:gd name="connsiteX500" fmla="*/ 1313212 w 1562100"/>
                <a:gd name="connsiteY500" fmla="*/ 1328261 h 1562100"/>
                <a:gd name="connsiteX501" fmla="*/ 1309306 w 1562100"/>
                <a:gd name="connsiteY501" fmla="*/ 1331976 h 1562100"/>
                <a:gd name="connsiteX502" fmla="*/ 1289875 w 1562100"/>
                <a:gd name="connsiteY502" fmla="*/ 1349978 h 1562100"/>
                <a:gd name="connsiteX503" fmla="*/ 1305687 w 1562100"/>
                <a:gd name="connsiteY503" fmla="*/ 1367504 h 1562100"/>
                <a:gd name="connsiteX504" fmla="*/ 1309688 w 1562100"/>
                <a:gd name="connsiteY504" fmla="*/ 1363885 h 1562100"/>
                <a:gd name="connsiteX505" fmla="*/ 1293876 w 1562100"/>
                <a:gd name="connsiteY505" fmla="*/ 1346359 h 1562100"/>
                <a:gd name="connsiteX506" fmla="*/ 1289875 w 1562100"/>
                <a:gd name="connsiteY506" fmla="*/ 1349978 h 1562100"/>
                <a:gd name="connsiteX507" fmla="*/ 833723 w 1562100"/>
                <a:gd name="connsiteY507" fmla="*/ 1541717 h 1562100"/>
                <a:gd name="connsiteX508" fmla="*/ 835342 w 1562100"/>
                <a:gd name="connsiteY508" fmla="*/ 1565243 h 1562100"/>
                <a:gd name="connsiteX509" fmla="*/ 840771 w 1562100"/>
                <a:gd name="connsiteY509" fmla="*/ 1564862 h 1562100"/>
                <a:gd name="connsiteX510" fmla="*/ 839152 w 1562100"/>
                <a:gd name="connsiteY510" fmla="*/ 1541336 h 1562100"/>
                <a:gd name="connsiteX511" fmla="*/ 833723 w 1562100"/>
                <a:gd name="connsiteY511" fmla="*/ 1541717 h 1562100"/>
                <a:gd name="connsiteX512" fmla="*/ 1269778 w 1562100"/>
                <a:gd name="connsiteY512" fmla="*/ 1367314 h 1562100"/>
                <a:gd name="connsiteX513" fmla="*/ 1285018 w 1562100"/>
                <a:gd name="connsiteY513" fmla="*/ 1385411 h 1562100"/>
                <a:gd name="connsiteX514" fmla="*/ 1289113 w 1562100"/>
                <a:gd name="connsiteY514" fmla="*/ 1381887 h 1562100"/>
                <a:gd name="connsiteX515" fmla="*/ 1273873 w 1562100"/>
                <a:gd name="connsiteY515" fmla="*/ 1363790 h 1562100"/>
                <a:gd name="connsiteX516" fmla="*/ 1269778 w 1562100"/>
                <a:gd name="connsiteY516" fmla="*/ 1367314 h 1562100"/>
                <a:gd name="connsiteX517" fmla="*/ 938784 w 1562100"/>
                <a:gd name="connsiteY517" fmla="*/ 1527429 h 1562100"/>
                <a:gd name="connsiteX518" fmla="*/ 943641 w 1562100"/>
                <a:gd name="connsiteY518" fmla="*/ 1550384 h 1562100"/>
                <a:gd name="connsiteX519" fmla="*/ 948880 w 1562100"/>
                <a:gd name="connsiteY519" fmla="*/ 1549241 h 1562100"/>
                <a:gd name="connsiteX520" fmla="*/ 944023 w 1562100"/>
                <a:gd name="connsiteY520" fmla="*/ 1526286 h 1562100"/>
                <a:gd name="connsiteX521" fmla="*/ 938784 w 1562100"/>
                <a:gd name="connsiteY521" fmla="*/ 1527429 h 1562100"/>
                <a:gd name="connsiteX522" fmla="*/ 912780 w 1562100"/>
                <a:gd name="connsiteY522" fmla="*/ 1532382 h 1562100"/>
                <a:gd name="connsiteX523" fmla="*/ 916876 w 1562100"/>
                <a:gd name="connsiteY523" fmla="*/ 1555528 h 1562100"/>
                <a:gd name="connsiteX524" fmla="*/ 922210 w 1562100"/>
                <a:gd name="connsiteY524" fmla="*/ 1554575 h 1562100"/>
                <a:gd name="connsiteX525" fmla="*/ 918114 w 1562100"/>
                <a:gd name="connsiteY525" fmla="*/ 1531430 h 1562100"/>
                <a:gd name="connsiteX526" fmla="*/ 912780 w 1562100"/>
                <a:gd name="connsiteY526" fmla="*/ 1532382 h 1562100"/>
                <a:gd name="connsiteX527" fmla="*/ 860203 w 1562100"/>
                <a:gd name="connsiteY527" fmla="*/ 1539526 h 1562100"/>
                <a:gd name="connsiteX528" fmla="*/ 862679 w 1562100"/>
                <a:gd name="connsiteY528" fmla="*/ 1562957 h 1562100"/>
                <a:gd name="connsiteX529" fmla="*/ 868013 w 1562100"/>
                <a:gd name="connsiteY529" fmla="*/ 1562386 h 1562100"/>
                <a:gd name="connsiteX530" fmla="*/ 865537 w 1562100"/>
                <a:gd name="connsiteY530" fmla="*/ 1538954 h 1562100"/>
                <a:gd name="connsiteX531" fmla="*/ 860203 w 1562100"/>
                <a:gd name="connsiteY531" fmla="*/ 1539526 h 1562100"/>
                <a:gd name="connsiteX532" fmla="*/ 1090136 w 1562100"/>
                <a:gd name="connsiteY532" fmla="*/ 1478947 h 1562100"/>
                <a:gd name="connsiteX533" fmla="*/ 1099661 w 1562100"/>
                <a:gd name="connsiteY533" fmla="*/ 1500378 h 1562100"/>
                <a:gd name="connsiteX534" fmla="*/ 1104614 w 1562100"/>
                <a:gd name="connsiteY534" fmla="*/ 1498187 h 1562100"/>
                <a:gd name="connsiteX535" fmla="*/ 1095089 w 1562100"/>
                <a:gd name="connsiteY535" fmla="*/ 1476756 h 1562100"/>
                <a:gd name="connsiteX536" fmla="*/ 1090136 w 1562100"/>
                <a:gd name="connsiteY536" fmla="*/ 1478947 h 1562100"/>
                <a:gd name="connsiteX537" fmla="*/ 886587 w 1562100"/>
                <a:gd name="connsiteY537" fmla="*/ 1536383 h 1562100"/>
                <a:gd name="connsiteX538" fmla="*/ 889825 w 1562100"/>
                <a:gd name="connsiteY538" fmla="*/ 1559719 h 1562100"/>
                <a:gd name="connsiteX539" fmla="*/ 895159 w 1562100"/>
                <a:gd name="connsiteY539" fmla="*/ 1558957 h 1562100"/>
                <a:gd name="connsiteX540" fmla="*/ 891921 w 1562100"/>
                <a:gd name="connsiteY540" fmla="*/ 1535621 h 1562100"/>
                <a:gd name="connsiteX541" fmla="*/ 886587 w 1562100"/>
                <a:gd name="connsiteY541" fmla="*/ 1536383 h 1562100"/>
                <a:gd name="connsiteX542" fmla="*/ 964692 w 1562100"/>
                <a:gd name="connsiteY542" fmla="*/ 1521523 h 1562100"/>
                <a:gd name="connsiteX543" fmla="*/ 970406 w 1562100"/>
                <a:gd name="connsiteY543" fmla="*/ 1544288 h 1562100"/>
                <a:gd name="connsiteX544" fmla="*/ 975646 w 1562100"/>
                <a:gd name="connsiteY544" fmla="*/ 1542955 h 1562100"/>
                <a:gd name="connsiteX545" fmla="*/ 969930 w 1562100"/>
                <a:gd name="connsiteY545" fmla="*/ 1520190 h 1562100"/>
                <a:gd name="connsiteX546" fmla="*/ 964692 w 1562100"/>
                <a:gd name="connsiteY546" fmla="*/ 1521523 h 1562100"/>
                <a:gd name="connsiteX547" fmla="*/ 1040892 w 1562100"/>
                <a:gd name="connsiteY547" fmla="*/ 1498568 h 1562100"/>
                <a:gd name="connsiteX548" fmla="*/ 1048893 w 1562100"/>
                <a:gd name="connsiteY548" fmla="*/ 1520571 h 1562100"/>
                <a:gd name="connsiteX549" fmla="*/ 1053941 w 1562100"/>
                <a:gd name="connsiteY549" fmla="*/ 1518761 h 1562100"/>
                <a:gd name="connsiteX550" fmla="*/ 1045940 w 1562100"/>
                <a:gd name="connsiteY550" fmla="*/ 1496759 h 1562100"/>
                <a:gd name="connsiteX551" fmla="*/ 1040892 w 1562100"/>
                <a:gd name="connsiteY551" fmla="*/ 1498568 h 1562100"/>
                <a:gd name="connsiteX552" fmla="*/ 990314 w 1562100"/>
                <a:gd name="connsiteY552" fmla="*/ 1514856 h 1562100"/>
                <a:gd name="connsiteX553" fmla="*/ 996791 w 1562100"/>
                <a:gd name="connsiteY553" fmla="*/ 1537430 h 1562100"/>
                <a:gd name="connsiteX554" fmla="*/ 1001934 w 1562100"/>
                <a:gd name="connsiteY554" fmla="*/ 1535906 h 1562100"/>
                <a:gd name="connsiteX555" fmla="*/ 995457 w 1562100"/>
                <a:gd name="connsiteY555" fmla="*/ 1513332 h 1562100"/>
                <a:gd name="connsiteX556" fmla="*/ 990314 w 1562100"/>
                <a:gd name="connsiteY556" fmla="*/ 1514856 h 1562100"/>
                <a:gd name="connsiteX557" fmla="*/ 1065657 w 1562100"/>
                <a:gd name="connsiteY557" fmla="*/ 1489139 h 1562100"/>
                <a:gd name="connsiteX558" fmla="*/ 1074420 w 1562100"/>
                <a:gd name="connsiteY558" fmla="*/ 1510856 h 1562100"/>
                <a:gd name="connsiteX559" fmla="*/ 1079468 w 1562100"/>
                <a:gd name="connsiteY559" fmla="*/ 1508855 h 1562100"/>
                <a:gd name="connsiteX560" fmla="*/ 1070705 w 1562100"/>
                <a:gd name="connsiteY560" fmla="*/ 1487138 h 1562100"/>
                <a:gd name="connsiteX561" fmla="*/ 1065657 w 1562100"/>
                <a:gd name="connsiteY561" fmla="*/ 1489139 h 1562100"/>
                <a:gd name="connsiteX562" fmla="*/ 1015746 w 1562100"/>
                <a:gd name="connsiteY562" fmla="*/ 1507141 h 1562100"/>
                <a:gd name="connsiteX563" fmla="*/ 1022985 w 1562100"/>
                <a:gd name="connsiteY563" fmla="*/ 1529429 h 1562100"/>
                <a:gd name="connsiteX564" fmla="*/ 1028128 w 1562100"/>
                <a:gd name="connsiteY564" fmla="*/ 1527810 h 1562100"/>
                <a:gd name="connsiteX565" fmla="*/ 1020889 w 1562100"/>
                <a:gd name="connsiteY565" fmla="*/ 1505522 h 1562100"/>
                <a:gd name="connsiteX566" fmla="*/ 1015746 w 1562100"/>
                <a:gd name="connsiteY566" fmla="*/ 1507141 h 1562100"/>
                <a:gd name="connsiteX567" fmla="*/ 1346359 w 1562100"/>
                <a:gd name="connsiteY567" fmla="*/ 1293971 h 1562100"/>
                <a:gd name="connsiteX568" fmla="*/ 1363884 w 1562100"/>
                <a:gd name="connsiteY568" fmla="*/ 1309783 h 1562100"/>
                <a:gd name="connsiteX569" fmla="*/ 1367504 w 1562100"/>
                <a:gd name="connsiteY569" fmla="*/ 1305782 h 1562100"/>
                <a:gd name="connsiteX570" fmla="*/ 1349883 w 1562100"/>
                <a:gd name="connsiteY570" fmla="*/ 1289971 h 1562100"/>
                <a:gd name="connsiteX571" fmla="*/ 1346359 w 1562100"/>
                <a:gd name="connsiteY571" fmla="*/ 1293971 h 1562100"/>
                <a:gd name="connsiteX572" fmla="*/ 1526286 w 1562100"/>
                <a:gd name="connsiteY572" fmla="*/ 944118 h 1562100"/>
                <a:gd name="connsiteX573" fmla="*/ 1549241 w 1562100"/>
                <a:gd name="connsiteY573" fmla="*/ 948976 h 1562100"/>
                <a:gd name="connsiteX574" fmla="*/ 1550384 w 1562100"/>
                <a:gd name="connsiteY574" fmla="*/ 943737 h 1562100"/>
                <a:gd name="connsiteX575" fmla="*/ 1527429 w 1562100"/>
                <a:gd name="connsiteY575" fmla="*/ 938879 h 1562100"/>
                <a:gd name="connsiteX576" fmla="*/ 1526286 w 1562100"/>
                <a:gd name="connsiteY576" fmla="*/ 944118 h 1562100"/>
                <a:gd name="connsiteX577" fmla="*/ 1535620 w 1562100"/>
                <a:gd name="connsiteY577" fmla="*/ 891921 h 1562100"/>
                <a:gd name="connsiteX578" fmla="*/ 1558957 w 1562100"/>
                <a:gd name="connsiteY578" fmla="*/ 895160 h 1562100"/>
                <a:gd name="connsiteX579" fmla="*/ 1559719 w 1562100"/>
                <a:gd name="connsiteY579" fmla="*/ 889826 h 1562100"/>
                <a:gd name="connsiteX580" fmla="*/ 1536382 w 1562100"/>
                <a:gd name="connsiteY580" fmla="*/ 886587 h 1562100"/>
                <a:gd name="connsiteX581" fmla="*/ 1535620 w 1562100"/>
                <a:gd name="connsiteY581" fmla="*/ 891921 h 1562100"/>
                <a:gd name="connsiteX582" fmla="*/ 1531429 w 1562100"/>
                <a:gd name="connsiteY582" fmla="*/ 918115 h 1562100"/>
                <a:gd name="connsiteX583" fmla="*/ 1554575 w 1562100"/>
                <a:gd name="connsiteY583" fmla="*/ 922211 h 1562100"/>
                <a:gd name="connsiteX584" fmla="*/ 1555528 w 1562100"/>
                <a:gd name="connsiteY584" fmla="*/ 916877 h 1562100"/>
                <a:gd name="connsiteX585" fmla="*/ 1532382 w 1562100"/>
                <a:gd name="connsiteY585" fmla="*/ 912781 h 1562100"/>
                <a:gd name="connsiteX586" fmla="*/ 1531429 w 1562100"/>
                <a:gd name="connsiteY586" fmla="*/ 918115 h 1562100"/>
                <a:gd name="connsiteX587" fmla="*/ 1505426 w 1562100"/>
                <a:gd name="connsiteY587" fmla="*/ 1020890 h 1562100"/>
                <a:gd name="connsiteX588" fmla="*/ 1527714 w 1562100"/>
                <a:gd name="connsiteY588" fmla="*/ 1028129 h 1562100"/>
                <a:gd name="connsiteX589" fmla="*/ 1529429 w 1562100"/>
                <a:gd name="connsiteY589" fmla="*/ 1022985 h 1562100"/>
                <a:gd name="connsiteX590" fmla="*/ 1507141 w 1562100"/>
                <a:gd name="connsiteY590" fmla="*/ 1015746 h 1562100"/>
                <a:gd name="connsiteX591" fmla="*/ 1505426 w 1562100"/>
                <a:gd name="connsiteY591" fmla="*/ 1020890 h 1562100"/>
                <a:gd name="connsiteX592" fmla="*/ 1513237 w 1562100"/>
                <a:gd name="connsiteY592" fmla="*/ 995553 h 1562100"/>
                <a:gd name="connsiteX593" fmla="*/ 1535811 w 1562100"/>
                <a:gd name="connsiteY593" fmla="*/ 1002030 h 1562100"/>
                <a:gd name="connsiteX594" fmla="*/ 1537335 w 1562100"/>
                <a:gd name="connsiteY594" fmla="*/ 996887 h 1562100"/>
                <a:gd name="connsiteX595" fmla="*/ 1514761 w 1562100"/>
                <a:gd name="connsiteY595" fmla="*/ 990410 h 1562100"/>
                <a:gd name="connsiteX596" fmla="*/ 1513237 w 1562100"/>
                <a:gd name="connsiteY596" fmla="*/ 995553 h 1562100"/>
                <a:gd name="connsiteX597" fmla="*/ 1520190 w 1562100"/>
                <a:gd name="connsiteY597" fmla="*/ 969931 h 1562100"/>
                <a:gd name="connsiteX598" fmla="*/ 1542955 w 1562100"/>
                <a:gd name="connsiteY598" fmla="*/ 975646 h 1562100"/>
                <a:gd name="connsiteX599" fmla="*/ 1544288 w 1562100"/>
                <a:gd name="connsiteY599" fmla="*/ 970407 h 1562100"/>
                <a:gd name="connsiteX600" fmla="*/ 1521523 w 1562100"/>
                <a:gd name="connsiteY600" fmla="*/ 964692 h 1562100"/>
                <a:gd name="connsiteX601" fmla="*/ 1520190 w 1562100"/>
                <a:gd name="connsiteY601" fmla="*/ 969931 h 1562100"/>
                <a:gd name="connsiteX602" fmla="*/ 1543240 w 1562100"/>
                <a:gd name="connsiteY602" fmla="*/ 780764 h 1562100"/>
                <a:gd name="connsiteX603" fmla="*/ 1543240 w 1562100"/>
                <a:gd name="connsiteY603" fmla="*/ 783431 h 1562100"/>
                <a:gd name="connsiteX604" fmla="*/ 1543240 w 1562100"/>
                <a:gd name="connsiteY604" fmla="*/ 786193 h 1562100"/>
                <a:gd name="connsiteX605" fmla="*/ 1566863 w 1562100"/>
                <a:gd name="connsiteY605" fmla="*/ 786193 h 1562100"/>
                <a:gd name="connsiteX606" fmla="*/ 1566863 w 1562100"/>
                <a:gd name="connsiteY606" fmla="*/ 780764 h 1562100"/>
                <a:gd name="connsiteX607" fmla="*/ 1543240 w 1562100"/>
                <a:gd name="connsiteY607" fmla="*/ 780764 h 1562100"/>
                <a:gd name="connsiteX608" fmla="*/ 1542764 w 1562100"/>
                <a:gd name="connsiteY608" fmla="*/ 812768 h 1562100"/>
                <a:gd name="connsiteX609" fmla="*/ 1566386 w 1562100"/>
                <a:gd name="connsiteY609" fmla="*/ 813626 h 1562100"/>
                <a:gd name="connsiteX610" fmla="*/ 1566577 w 1562100"/>
                <a:gd name="connsiteY610" fmla="*/ 808196 h 1562100"/>
                <a:gd name="connsiteX611" fmla="*/ 1542955 w 1562100"/>
                <a:gd name="connsiteY611" fmla="*/ 807339 h 1562100"/>
                <a:gd name="connsiteX612" fmla="*/ 1542764 w 1562100"/>
                <a:gd name="connsiteY612" fmla="*/ 812768 h 1562100"/>
                <a:gd name="connsiteX613" fmla="*/ 1538859 w 1562100"/>
                <a:gd name="connsiteY613" fmla="*/ 865632 h 1562100"/>
                <a:gd name="connsiteX614" fmla="*/ 1562290 w 1562100"/>
                <a:gd name="connsiteY614" fmla="*/ 868109 h 1562100"/>
                <a:gd name="connsiteX615" fmla="*/ 1562862 w 1562100"/>
                <a:gd name="connsiteY615" fmla="*/ 862775 h 1562100"/>
                <a:gd name="connsiteX616" fmla="*/ 1539431 w 1562100"/>
                <a:gd name="connsiteY616" fmla="*/ 860298 h 1562100"/>
                <a:gd name="connsiteX617" fmla="*/ 1538859 w 1562100"/>
                <a:gd name="connsiteY617" fmla="*/ 865632 h 1562100"/>
                <a:gd name="connsiteX618" fmla="*/ 1541240 w 1562100"/>
                <a:gd name="connsiteY618" fmla="*/ 839248 h 1562100"/>
                <a:gd name="connsiteX619" fmla="*/ 1564767 w 1562100"/>
                <a:gd name="connsiteY619" fmla="*/ 840867 h 1562100"/>
                <a:gd name="connsiteX620" fmla="*/ 1565148 w 1562100"/>
                <a:gd name="connsiteY620" fmla="*/ 835438 h 1562100"/>
                <a:gd name="connsiteX621" fmla="*/ 1541621 w 1562100"/>
                <a:gd name="connsiteY621" fmla="*/ 833818 h 1562100"/>
                <a:gd name="connsiteX622" fmla="*/ 1541240 w 1562100"/>
                <a:gd name="connsiteY622" fmla="*/ 839248 h 1562100"/>
                <a:gd name="connsiteX623" fmla="*/ 24003 w 1562100"/>
                <a:gd name="connsiteY623" fmla="*/ 807339 h 1562100"/>
                <a:gd name="connsiteX624" fmla="*/ 381 w 1562100"/>
                <a:gd name="connsiteY624" fmla="*/ 808196 h 1562100"/>
                <a:gd name="connsiteX625" fmla="*/ 571 w 1562100"/>
                <a:gd name="connsiteY625" fmla="*/ 813626 h 1562100"/>
                <a:gd name="connsiteX626" fmla="*/ 24193 w 1562100"/>
                <a:gd name="connsiteY626" fmla="*/ 812768 h 1562100"/>
                <a:gd name="connsiteX627" fmla="*/ 24003 w 1562100"/>
                <a:gd name="connsiteY627" fmla="*/ 807339 h 1562100"/>
                <a:gd name="connsiteX628" fmla="*/ 1363789 w 1562100"/>
                <a:gd name="connsiteY628" fmla="*/ 1273969 h 1562100"/>
                <a:gd name="connsiteX629" fmla="*/ 1381887 w 1562100"/>
                <a:gd name="connsiteY629" fmla="*/ 1289114 h 1562100"/>
                <a:gd name="connsiteX630" fmla="*/ 1385316 w 1562100"/>
                <a:gd name="connsiteY630" fmla="*/ 1285018 h 1562100"/>
                <a:gd name="connsiteX631" fmla="*/ 1367218 w 1562100"/>
                <a:gd name="connsiteY631" fmla="*/ 1269873 h 1562100"/>
                <a:gd name="connsiteX632" fmla="*/ 1363789 w 1562100"/>
                <a:gd name="connsiteY632" fmla="*/ 1273969 h 1562100"/>
                <a:gd name="connsiteX633" fmla="*/ 1440180 w 1562100"/>
                <a:gd name="connsiteY633" fmla="*/ 1165860 h 1562100"/>
                <a:gd name="connsiteX634" fmla="*/ 1460563 w 1562100"/>
                <a:gd name="connsiteY634" fmla="*/ 1177576 h 1562100"/>
                <a:gd name="connsiteX635" fmla="*/ 1463231 w 1562100"/>
                <a:gd name="connsiteY635" fmla="*/ 1172909 h 1562100"/>
                <a:gd name="connsiteX636" fmla="*/ 1442847 w 1562100"/>
                <a:gd name="connsiteY636" fmla="*/ 1161098 h 1562100"/>
                <a:gd name="connsiteX637" fmla="*/ 1440180 w 1562100"/>
                <a:gd name="connsiteY637" fmla="*/ 1165860 h 1562100"/>
                <a:gd name="connsiteX638" fmla="*/ 1411891 w 1562100"/>
                <a:gd name="connsiteY638" fmla="*/ 1210628 h 1562100"/>
                <a:gd name="connsiteX639" fmla="*/ 1431417 w 1562100"/>
                <a:gd name="connsiteY639" fmla="*/ 1223772 h 1562100"/>
                <a:gd name="connsiteX640" fmla="*/ 1434465 w 1562100"/>
                <a:gd name="connsiteY640" fmla="*/ 1219295 h 1562100"/>
                <a:gd name="connsiteX641" fmla="*/ 1414939 w 1562100"/>
                <a:gd name="connsiteY641" fmla="*/ 1206151 h 1562100"/>
                <a:gd name="connsiteX642" fmla="*/ 1411891 w 1562100"/>
                <a:gd name="connsiteY642" fmla="*/ 1210628 h 1562100"/>
                <a:gd name="connsiteX643" fmla="*/ 1496758 w 1562100"/>
                <a:gd name="connsiteY643" fmla="*/ 1045940 h 1562100"/>
                <a:gd name="connsiteX644" fmla="*/ 1518761 w 1562100"/>
                <a:gd name="connsiteY644" fmla="*/ 1053941 h 1562100"/>
                <a:gd name="connsiteX645" fmla="*/ 1520666 w 1562100"/>
                <a:gd name="connsiteY645" fmla="*/ 1048893 h 1562100"/>
                <a:gd name="connsiteX646" fmla="*/ 1498663 w 1562100"/>
                <a:gd name="connsiteY646" fmla="*/ 1040892 h 1562100"/>
                <a:gd name="connsiteX647" fmla="*/ 1496758 w 1562100"/>
                <a:gd name="connsiteY647" fmla="*/ 1045940 h 1562100"/>
                <a:gd name="connsiteX648" fmla="*/ 1396650 w 1562100"/>
                <a:gd name="connsiteY648" fmla="*/ 1232344 h 1562100"/>
                <a:gd name="connsiteX649" fmla="*/ 1415700 w 1562100"/>
                <a:gd name="connsiteY649" fmla="*/ 1246251 h 1562100"/>
                <a:gd name="connsiteX650" fmla="*/ 1418844 w 1562100"/>
                <a:gd name="connsiteY650" fmla="*/ 1241869 h 1562100"/>
                <a:gd name="connsiteX651" fmla="*/ 1399794 w 1562100"/>
                <a:gd name="connsiteY651" fmla="*/ 1227963 h 1562100"/>
                <a:gd name="connsiteX652" fmla="*/ 1396650 w 1562100"/>
                <a:gd name="connsiteY652" fmla="*/ 1232344 h 1562100"/>
                <a:gd name="connsiteX653" fmla="*/ 1380553 w 1562100"/>
                <a:gd name="connsiteY653" fmla="*/ 1253395 h 1562100"/>
                <a:gd name="connsiteX654" fmla="*/ 1399127 w 1562100"/>
                <a:gd name="connsiteY654" fmla="*/ 1267968 h 1562100"/>
                <a:gd name="connsiteX655" fmla="*/ 1402461 w 1562100"/>
                <a:gd name="connsiteY655" fmla="*/ 1263682 h 1562100"/>
                <a:gd name="connsiteX656" fmla="*/ 1383792 w 1562100"/>
                <a:gd name="connsiteY656" fmla="*/ 1249109 h 1562100"/>
                <a:gd name="connsiteX657" fmla="*/ 1380553 w 1562100"/>
                <a:gd name="connsiteY657" fmla="*/ 1253395 h 1562100"/>
                <a:gd name="connsiteX658" fmla="*/ 1453134 w 1562100"/>
                <a:gd name="connsiteY658" fmla="*/ 1142714 h 1562100"/>
                <a:gd name="connsiteX659" fmla="*/ 1473898 w 1562100"/>
                <a:gd name="connsiteY659" fmla="*/ 1153763 h 1562100"/>
                <a:gd name="connsiteX660" fmla="*/ 1476470 w 1562100"/>
                <a:gd name="connsiteY660" fmla="*/ 1149001 h 1562100"/>
                <a:gd name="connsiteX661" fmla="*/ 1455705 w 1562100"/>
                <a:gd name="connsiteY661" fmla="*/ 1137952 h 1562100"/>
                <a:gd name="connsiteX662" fmla="*/ 1453134 w 1562100"/>
                <a:gd name="connsiteY662" fmla="*/ 1142714 h 1562100"/>
                <a:gd name="connsiteX663" fmla="*/ 1476661 w 1562100"/>
                <a:gd name="connsiteY663" fmla="*/ 1095089 h 1562100"/>
                <a:gd name="connsiteX664" fmla="*/ 1498092 w 1562100"/>
                <a:gd name="connsiteY664" fmla="*/ 1104614 h 1562100"/>
                <a:gd name="connsiteX665" fmla="*/ 1500282 w 1562100"/>
                <a:gd name="connsiteY665" fmla="*/ 1099661 h 1562100"/>
                <a:gd name="connsiteX666" fmla="*/ 1478851 w 1562100"/>
                <a:gd name="connsiteY666" fmla="*/ 1090136 h 1562100"/>
                <a:gd name="connsiteX667" fmla="*/ 1476661 w 1562100"/>
                <a:gd name="connsiteY667" fmla="*/ 1095089 h 1562100"/>
                <a:gd name="connsiteX668" fmla="*/ 1487138 w 1562100"/>
                <a:gd name="connsiteY668" fmla="*/ 1070705 h 1562100"/>
                <a:gd name="connsiteX669" fmla="*/ 1508855 w 1562100"/>
                <a:gd name="connsiteY669" fmla="*/ 1079468 h 1562100"/>
                <a:gd name="connsiteX670" fmla="*/ 1510856 w 1562100"/>
                <a:gd name="connsiteY670" fmla="*/ 1074420 h 1562100"/>
                <a:gd name="connsiteX671" fmla="*/ 1489138 w 1562100"/>
                <a:gd name="connsiteY671" fmla="*/ 1065657 h 1562100"/>
                <a:gd name="connsiteX672" fmla="*/ 1487138 w 1562100"/>
                <a:gd name="connsiteY672" fmla="*/ 1070705 h 1562100"/>
                <a:gd name="connsiteX673" fmla="*/ 1465326 w 1562100"/>
                <a:gd name="connsiteY673" fmla="*/ 1119092 h 1562100"/>
                <a:gd name="connsiteX674" fmla="*/ 1486472 w 1562100"/>
                <a:gd name="connsiteY674" fmla="*/ 1129379 h 1562100"/>
                <a:gd name="connsiteX675" fmla="*/ 1488853 w 1562100"/>
                <a:gd name="connsiteY675" fmla="*/ 1124522 h 1562100"/>
                <a:gd name="connsiteX676" fmla="*/ 1467707 w 1562100"/>
                <a:gd name="connsiteY676" fmla="*/ 1114235 h 1562100"/>
                <a:gd name="connsiteX677" fmla="*/ 1465326 w 1562100"/>
                <a:gd name="connsiteY677" fmla="*/ 1119092 h 1562100"/>
                <a:gd name="connsiteX678" fmla="*/ 1426464 w 1562100"/>
                <a:gd name="connsiteY678" fmla="*/ 1188530 h 1562100"/>
                <a:gd name="connsiteX679" fmla="*/ 1446466 w 1562100"/>
                <a:gd name="connsiteY679" fmla="*/ 1201007 h 1562100"/>
                <a:gd name="connsiteX680" fmla="*/ 1449324 w 1562100"/>
                <a:gd name="connsiteY680" fmla="*/ 1196435 h 1562100"/>
                <a:gd name="connsiteX681" fmla="*/ 1429322 w 1562100"/>
                <a:gd name="connsiteY681" fmla="*/ 1183958 h 1562100"/>
                <a:gd name="connsiteX682" fmla="*/ 1426464 w 1562100"/>
                <a:gd name="connsiteY682" fmla="*/ 1188530 h 1562100"/>
                <a:gd name="connsiteX683" fmla="*/ 151923 w 1562100"/>
                <a:gd name="connsiteY683" fmla="*/ 1206151 h 1562100"/>
                <a:gd name="connsiteX684" fmla="*/ 132397 w 1562100"/>
                <a:gd name="connsiteY684" fmla="*/ 1219295 h 1562100"/>
                <a:gd name="connsiteX685" fmla="*/ 135445 w 1562100"/>
                <a:gd name="connsiteY685" fmla="*/ 1223772 h 1562100"/>
                <a:gd name="connsiteX686" fmla="*/ 154971 w 1562100"/>
                <a:gd name="connsiteY686" fmla="*/ 1210628 h 1562100"/>
                <a:gd name="connsiteX687" fmla="*/ 151923 w 1562100"/>
                <a:gd name="connsiteY687" fmla="*/ 1206151 h 1562100"/>
                <a:gd name="connsiteX688" fmla="*/ 99155 w 1562100"/>
                <a:gd name="connsiteY688" fmla="*/ 1114235 h 1562100"/>
                <a:gd name="connsiteX689" fmla="*/ 78009 w 1562100"/>
                <a:gd name="connsiteY689" fmla="*/ 1124522 h 1562100"/>
                <a:gd name="connsiteX690" fmla="*/ 80390 w 1562100"/>
                <a:gd name="connsiteY690" fmla="*/ 1129379 h 1562100"/>
                <a:gd name="connsiteX691" fmla="*/ 101536 w 1562100"/>
                <a:gd name="connsiteY691" fmla="*/ 1119092 h 1562100"/>
                <a:gd name="connsiteX692" fmla="*/ 99155 w 1562100"/>
                <a:gd name="connsiteY692" fmla="*/ 1114235 h 1562100"/>
                <a:gd name="connsiteX693" fmla="*/ 123920 w 1562100"/>
                <a:gd name="connsiteY693" fmla="*/ 1161193 h 1562100"/>
                <a:gd name="connsiteX694" fmla="*/ 103537 w 1562100"/>
                <a:gd name="connsiteY694" fmla="*/ 1172909 h 1562100"/>
                <a:gd name="connsiteX695" fmla="*/ 106203 w 1562100"/>
                <a:gd name="connsiteY695" fmla="*/ 1177576 h 1562100"/>
                <a:gd name="connsiteX696" fmla="*/ 126587 w 1562100"/>
                <a:gd name="connsiteY696" fmla="*/ 1165765 h 1562100"/>
                <a:gd name="connsiteX697" fmla="*/ 123920 w 1562100"/>
                <a:gd name="connsiteY697" fmla="*/ 1161193 h 1562100"/>
                <a:gd name="connsiteX698" fmla="*/ 111157 w 1562100"/>
                <a:gd name="connsiteY698" fmla="*/ 1137952 h 1562100"/>
                <a:gd name="connsiteX699" fmla="*/ 90392 w 1562100"/>
                <a:gd name="connsiteY699" fmla="*/ 1149001 h 1562100"/>
                <a:gd name="connsiteX700" fmla="*/ 92964 w 1562100"/>
                <a:gd name="connsiteY700" fmla="*/ 1153763 h 1562100"/>
                <a:gd name="connsiteX701" fmla="*/ 113728 w 1562100"/>
                <a:gd name="connsiteY701" fmla="*/ 1142714 h 1562100"/>
                <a:gd name="connsiteX702" fmla="*/ 111157 w 1562100"/>
                <a:gd name="connsiteY702" fmla="*/ 1137952 h 1562100"/>
                <a:gd name="connsiteX703" fmla="*/ 167164 w 1562100"/>
                <a:gd name="connsiteY703" fmla="*/ 1227963 h 1562100"/>
                <a:gd name="connsiteX704" fmla="*/ 148114 w 1562100"/>
                <a:gd name="connsiteY704" fmla="*/ 1241869 h 1562100"/>
                <a:gd name="connsiteX705" fmla="*/ 151256 w 1562100"/>
                <a:gd name="connsiteY705" fmla="*/ 1246251 h 1562100"/>
                <a:gd name="connsiteX706" fmla="*/ 170306 w 1562100"/>
                <a:gd name="connsiteY706" fmla="*/ 1232344 h 1562100"/>
                <a:gd name="connsiteX707" fmla="*/ 167164 w 1562100"/>
                <a:gd name="connsiteY707" fmla="*/ 1227963 h 1562100"/>
                <a:gd name="connsiteX708" fmla="*/ 137540 w 1562100"/>
                <a:gd name="connsiteY708" fmla="*/ 1183862 h 1562100"/>
                <a:gd name="connsiteX709" fmla="*/ 117538 w 1562100"/>
                <a:gd name="connsiteY709" fmla="*/ 1196340 h 1562100"/>
                <a:gd name="connsiteX710" fmla="*/ 120396 w 1562100"/>
                <a:gd name="connsiteY710" fmla="*/ 1200912 h 1562100"/>
                <a:gd name="connsiteX711" fmla="*/ 140398 w 1562100"/>
                <a:gd name="connsiteY711" fmla="*/ 1188434 h 1562100"/>
                <a:gd name="connsiteX712" fmla="*/ 137540 w 1562100"/>
                <a:gd name="connsiteY712" fmla="*/ 1183862 h 1562100"/>
                <a:gd name="connsiteX713" fmla="*/ 253746 w 1562100"/>
                <a:gd name="connsiteY713" fmla="*/ 1328166 h 1562100"/>
                <a:gd name="connsiteX714" fmla="*/ 237268 w 1562100"/>
                <a:gd name="connsiteY714" fmla="*/ 1345216 h 1562100"/>
                <a:gd name="connsiteX715" fmla="*/ 241172 w 1562100"/>
                <a:gd name="connsiteY715" fmla="*/ 1348931 h 1562100"/>
                <a:gd name="connsiteX716" fmla="*/ 257651 w 1562100"/>
                <a:gd name="connsiteY716" fmla="*/ 1331881 h 1562100"/>
                <a:gd name="connsiteX717" fmla="*/ 253746 w 1562100"/>
                <a:gd name="connsiteY717" fmla="*/ 1328166 h 1562100"/>
                <a:gd name="connsiteX718" fmla="*/ 183070 w 1562100"/>
                <a:gd name="connsiteY718" fmla="*/ 1249204 h 1562100"/>
                <a:gd name="connsiteX719" fmla="*/ 164496 w 1562100"/>
                <a:gd name="connsiteY719" fmla="*/ 1263777 h 1562100"/>
                <a:gd name="connsiteX720" fmla="*/ 167830 w 1562100"/>
                <a:gd name="connsiteY720" fmla="*/ 1268063 h 1562100"/>
                <a:gd name="connsiteX721" fmla="*/ 186404 w 1562100"/>
                <a:gd name="connsiteY721" fmla="*/ 1253490 h 1562100"/>
                <a:gd name="connsiteX722" fmla="*/ 183070 w 1562100"/>
                <a:gd name="connsiteY722" fmla="*/ 1249204 h 1562100"/>
                <a:gd name="connsiteX723" fmla="*/ 234982 w 1562100"/>
                <a:gd name="connsiteY723" fmla="*/ 1309402 h 1562100"/>
                <a:gd name="connsiteX724" fmla="*/ 217931 w 1562100"/>
                <a:gd name="connsiteY724" fmla="*/ 1325880 h 1562100"/>
                <a:gd name="connsiteX725" fmla="*/ 221646 w 1562100"/>
                <a:gd name="connsiteY725" fmla="*/ 1329785 h 1562100"/>
                <a:gd name="connsiteX726" fmla="*/ 238696 w 1562100"/>
                <a:gd name="connsiteY726" fmla="*/ 1313402 h 1562100"/>
                <a:gd name="connsiteX727" fmla="*/ 234982 w 1562100"/>
                <a:gd name="connsiteY727" fmla="*/ 1309402 h 1562100"/>
                <a:gd name="connsiteX728" fmla="*/ 199644 w 1562100"/>
                <a:gd name="connsiteY728" fmla="*/ 1269873 h 1562100"/>
                <a:gd name="connsiteX729" fmla="*/ 181546 w 1562100"/>
                <a:gd name="connsiteY729" fmla="*/ 1285113 h 1562100"/>
                <a:gd name="connsiteX730" fmla="*/ 185071 w 1562100"/>
                <a:gd name="connsiteY730" fmla="*/ 1289209 h 1562100"/>
                <a:gd name="connsiteX731" fmla="*/ 203168 w 1562100"/>
                <a:gd name="connsiteY731" fmla="*/ 1273969 h 1562100"/>
                <a:gd name="connsiteX732" fmla="*/ 199644 w 1562100"/>
                <a:gd name="connsiteY732" fmla="*/ 1269873 h 1562100"/>
                <a:gd name="connsiteX733" fmla="*/ 272986 w 1562100"/>
                <a:gd name="connsiteY733" fmla="*/ 1346359 h 1562100"/>
                <a:gd name="connsiteX734" fmla="*/ 257175 w 1562100"/>
                <a:gd name="connsiteY734" fmla="*/ 1363885 h 1562100"/>
                <a:gd name="connsiteX735" fmla="*/ 261175 w 1562100"/>
                <a:gd name="connsiteY735" fmla="*/ 1367504 h 1562100"/>
                <a:gd name="connsiteX736" fmla="*/ 276987 w 1562100"/>
                <a:gd name="connsiteY736" fmla="*/ 1349883 h 1562100"/>
                <a:gd name="connsiteX737" fmla="*/ 272986 w 1562100"/>
                <a:gd name="connsiteY737" fmla="*/ 1346359 h 1562100"/>
                <a:gd name="connsiteX738" fmla="*/ 216979 w 1562100"/>
                <a:gd name="connsiteY738" fmla="*/ 1289971 h 1562100"/>
                <a:gd name="connsiteX739" fmla="*/ 199358 w 1562100"/>
                <a:gd name="connsiteY739" fmla="*/ 1305782 h 1562100"/>
                <a:gd name="connsiteX740" fmla="*/ 202978 w 1562100"/>
                <a:gd name="connsiteY740" fmla="*/ 1309783 h 1562100"/>
                <a:gd name="connsiteX741" fmla="*/ 220503 w 1562100"/>
                <a:gd name="connsiteY741" fmla="*/ 1293971 h 1562100"/>
                <a:gd name="connsiteX742" fmla="*/ 216979 w 1562100"/>
                <a:gd name="connsiteY742" fmla="*/ 1289971 h 1562100"/>
                <a:gd name="connsiteX743" fmla="*/ 88011 w 1562100"/>
                <a:gd name="connsiteY743" fmla="*/ 1090136 h 1562100"/>
                <a:gd name="connsiteX744" fmla="*/ 66580 w 1562100"/>
                <a:gd name="connsiteY744" fmla="*/ 1099661 h 1562100"/>
                <a:gd name="connsiteX745" fmla="*/ 68770 w 1562100"/>
                <a:gd name="connsiteY745" fmla="*/ 1104614 h 1562100"/>
                <a:gd name="connsiteX746" fmla="*/ 90201 w 1562100"/>
                <a:gd name="connsiteY746" fmla="*/ 1095089 h 1562100"/>
                <a:gd name="connsiteX747" fmla="*/ 88011 w 1562100"/>
                <a:gd name="connsiteY747" fmla="*/ 1090136 h 1562100"/>
                <a:gd name="connsiteX748" fmla="*/ 34575 w 1562100"/>
                <a:gd name="connsiteY748" fmla="*/ 912781 h 1562100"/>
                <a:gd name="connsiteX749" fmla="*/ 11430 w 1562100"/>
                <a:gd name="connsiteY749" fmla="*/ 916877 h 1562100"/>
                <a:gd name="connsiteX750" fmla="*/ 12382 w 1562100"/>
                <a:gd name="connsiteY750" fmla="*/ 922211 h 1562100"/>
                <a:gd name="connsiteX751" fmla="*/ 35528 w 1562100"/>
                <a:gd name="connsiteY751" fmla="*/ 918115 h 1562100"/>
                <a:gd name="connsiteX752" fmla="*/ 34575 w 1562100"/>
                <a:gd name="connsiteY752" fmla="*/ 912781 h 1562100"/>
                <a:gd name="connsiteX753" fmla="*/ 39528 w 1562100"/>
                <a:gd name="connsiteY753" fmla="*/ 938879 h 1562100"/>
                <a:gd name="connsiteX754" fmla="*/ 16573 w 1562100"/>
                <a:gd name="connsiteY754" fmla="*/ 943737 h 1562100"/>
                <a:gd name="connsiteX755" fmla="*/ 17716 w 1562100"/>
                <a:gd name="connsiteY755" fmla="*/ 949071 h 1562100"/>
                <a:gd name="connsiteX756" fmla="*/ 40671 w 1562100"/>
                <a:gd name="connsiteY756" fmla="*/ 944213 h 1562100"/>
                <a:gd name="connsiteX757" fmla="*/ 39528 w 1562100"/>
                <a:gd name="connsiteY757" fmla="*/ 938879 h 1562100"/>
                <a:gd name="connsiteX758" fmla="*/ 27431 w 1562100"/>
                <a:gd name="connsiteY758" fmla="*/ 860298 h 1562100"/>
                <a:gd name="connsiteX759" fmla="*/ 4000 w 1562100"/>
                <a:gd name="connsiteY759" fmla="*/ 862775 h 1562100"/>
                <a:gd name="connsiteX760" fmla="*/ 4572 w 1562100"/>
                <a:gd name="connsiteY760" fmla="*/ 868109 h 1562100"/>
                <a:gd name="connsiteX761" fmla="*/ 28003 w 1562100"/>
                <a:gd name="connsiteY761" fmla="*/ 865632 h 1562100"/>
                <a:gd name="connsiteX762" fmla="*/ 27431 w 1562100"/>
                <a:gd name="connsiteY762" fmla="*/ 860298 h 1562100"/>
                <a:gd name="connsiteX763" fmla="*/ 25241 w 1562100"/>
                <a:gd name="connsiteY763" fmla="*/ 833818 h 1562100"/>
                <a:gd name="connsiteX764" fmla="*/ 1714 w 1562100"/>
                <a:gd name="connsiteY764" fmla="*/ 835438 h 1562100"/>
                <a:gd name="connsiteX765" fmla="*/ 2095 w 1562100"/>
                <a:gd name="connsiteY765" fmla="*/ 840867 h 1562100"/>
                <a:gd name="connsiteX766" fmla="*/ 25622 w 1562100"/>
                <a:gd name="connsiteY766" fmla="*/ 839248 h 1562100"/>
                <a:gd name="connsiteX767" fmla="*/ 25241 w 1562100"/>
                <a:gd name="connsiteY767" fmla="*/ 833818 h 1562100"/>
                <a:gd name="connsiteX768" fmla="*/ 30575 w 1562100"/>
                <a:gd name="connsiteY768" fmla="*/ 886587 h 1562100"/>
                <a:gd name="connsiteX769" fmla="*/ 7239 w 1562100"/>
                <a:gd name="connsiteY769" fmla="*/ 889826 h 1562100"/>
                <a:gd name="connsiteX770" fmla="*/ 8001 w 1562100"/>
                <a:gd name="connsiteY770" fmla="*/ 895160 h 1562100"/>
                <a:gd name="connsiteX771" fmla="*/ 31337 w 1562100"/>
                <a:gd name="connsiteY771" fmla="*/ 891921 h 1562100"/>
                <a:gd name="connsiteX772" fmla="*/ 30575 w 1562100"/>
                <a:gd name="connsiteY772" fmla="*/ 886587 h 1562100"/>
                <a:gd name="connsiteX773" fmla="*/ 59817 w 1562100"/>
                <a:gd name="connsiteY773" fmla="*/ 1015841 h 1562100"/>
                <a:gd name="connsiteX774" fmla="*/ 37528 w 1562100"/>
                <a:gd name="connsiteY774" fmla="*/ 1023080 h 1562100"/>
                <a:gd name="connsiteX775" fmla="*/ 39148 w 1562100"/>
                <a:gd name="connsiteY775" fmla="*/ 1028224 h 1562100"/>
                <a:gd name="connsiteX776" fmla="*/ 61436 w 1562100"/>
                <a:gd name="connsiteY776" fmla="*/ 1020985 h 1562100"/>
                <a:gd name="connsiteX777" fmla="*/ 59817 w 1562100"/>
                <a:gd name="connsiteY777" fmla="*/ 1015841 h 1562100"/>
                <a:gd name="connsiteX778" fmla="*/ 45339 w 1562100"/>
                <a:gd name="connsiteY778" fmla="*/ 964787 h 1562100"/>
                <a:gd name="connsiteX779" fmla="*/ 22574 w 1562100"/>
                <a:gd name="connsiteY779" fmla="*/ 970502 h 1562100"/>
                <a:gd name="connsiteX780" fmla="*/ 23907 w 1562100"/>
                <a:gd name="connsiteY780" fmla="*/ 975741 h 1562100"/>
                <a:gd name="connsiteX781" fmla="*/ 46672 w 1562100"/>
                <a:gd name="connsiteY781" fmla="*/ 970026 h 1562100"/>
                <a:gd name="connsiteX782" fmla="*/ 45339 w 1562100"/>
                <a:gd name="connsiteY782" fmla="*/ 964787 h 1562100"/>
                <a:gd name="connsiteX783" fmla="*/ 77819 w 1562100"/>
                <a:gd name="connsiteY783" fmla="*/ 1065752 h 1562100"/>
                <a:gd name="connsiteX784" fmla="*/ 56102 w 1562100"/>
                <a:gd name="connsiteY784" fmla="*/ 1074515 h 1562100"/>
                <a:gd name="connsiteX785" fmla="*/ 58102 w 1562100"/>
                <a:gd name="connsiteY785" fmla="*/ 1079564 h 1562100"/>
                <a:gd name="connsiteX786" fmla="*/ 79819 w 1562100"/>
                <a:gd name="connsiteY786" fmla="*/ 1070801 h 1562100"/>
                <a:gd name="connsiteX787" fmla="*/ 77819 w 1562100"/>
                <a:gd name="connsiteY787" fmla="*/ 1065752 h 1562100"/>
                <a:gd name="connsiteX788" fmla="*/ 52101 w 1562100"/>
                <a:gd name="connsiteY788" fmla="*/ 990410 h 1562100"/>
                <a:gd name="connsiteX789" fmla="*/ 29527 w 1562100"/>
                <a:gd name="connsiteY789" fmla="*/ 996887 h 1562100"/>
                <a:gd name="connsiteX790" fmla="*/ 31051 w 1562100"/>
                <a:gd name="connsiteY790" fmla="*/ 1002030 h 1562100"/>
                <a:gd name="connsiteX791" fmla="*/ 53625 w 1562100"/>
                <a:gd name="connsiteY791" fmla="*/ 995553 h 1562100"/>
                <a:gd name="connsiteX792" fmla="*/ 52101 w 1562100"/>
                <a:gd name="connsiteY792" fmla="*/ 990410 h 1562100"/>
                <a:gd name="connsiteX793" fmla="*/ 313563 w 1562100"/>
                <a:gd name="connsiteY793" fmla="*/ 1380649 h 1562100"/>
                <a:gd name="connsiteX794" fmla="*/ 298989 w 1562100"/>
                <a:gd name="connsiteY794" fmla="*/ 1399318 h 1562100"/>
                <a:gd name="connsiteX795" fmla="*/ 303276 w 1562100"/>
                <a:gd name="connsiteY795" fmla="*/ 1402652 h 1562100"/>
                <a:gd name="connsiteX796" fmla="*/ 317849 w 1562100"/>
                <a:gd name="connsiteY796" fmla="*/ 1383983 h 1562100"/>
                <a:gd name="connsiteX797" fmla="*/ 313563 w 1562100"/>
                <a:gd name="connsiteY797" fmla="*/ 1380649 h 1562100"/>
                <a:gd name="connsiteX798" fmla="*/ 675037 w 1562100"/>
                <a:gd name="connsiteY798" fmla="*/ 1535621 h 1562100"/>
                <a:gd name="connsiteX799" fmla="*/ 671798 w 1562100"/>
                <a:gd name="connsiteY799" fmla="*/ 1558957 h 1562100"/>
                <a:gd name="connsiteX800" fmla="*/ 677132 w 1562100"/>
                <a:gd name="connsiteY800" fmla="*/ 1559719 h 1562100"/>
                <a:gd name="connsiteX801" fmla="*/ 680371 w 1562100"/>
                <a:gd name="connsiteY801" fmla="*/ 1536383 h 1562100"/>
                <a:gd name="connsiteX802" fmla="*/ 675037 w 1562100"/>
                <a:gd name="connsiteY802" fmla="*/ 1535621 h 1562100"/>
                <a:gd name="connsiteX803" fmla="*/ 648843 w 1562100"/>
                <a:gd name="connsiteY803" fmla="*/ 1531430 h 1562100"/>
                <a:gd name="connsiteX804" fmla="*/ 644747 w 1562100"/>
                <a:gd name="connsiteY804" fmla="*/ 1554575 h 1562100"/>
                <a:gd name="connsiteX805" fmla="*/ 650081 w 1562100"/>
                <a:gd name="connsiteY805" fmla="*/ 1555528 h 1562100"/>
                <a:gd name="connsiteX806" fmla="*/ 654177 w 1562100"/>
                <a:gd name="connsiteY806" fmla="*/ 1532382 h 1562100"/>
                <a:gd name="connsiteX807" fmla="*/ 648843 w 1562100"/>
                <a:gd name="connsiteY807" fmla="*/ 1531430 h 1562100"/>
                <a:gd name="connsiteX808" fmla="*/ 622839 w 1562100"/>
                <a:gd name="connsiteY808" fmla="*/ 1526286 h 1562100"/>
                <a:gd name="connsiteX809" fmla="*/ 617981 w 1562100"/>
                <a:gd name="connsiteY809" fmla="*/ 1549241 h 1562100"/>
                <a:gd name="connsiteX810" fmla="*/ 623221 w 1562100"/>
                <a:gd name="connsiteY810" fmla="*/ 1550384 h 1562100"/>
                <a:gd name="connsiteX811" fmla="*/ 628078 w 1562100"/>
                <a:gd name="connsiteY811" fmla="*/ 1527334 h 1562100"/>
                <a:gd name="connsiteX812" fmla="*/ 622839 w 1562100"/>
                <a:gd name="connsiteY812" fmla="*/ 1526286 h 1562100"/>
                <a:gd name="connsiteX813" fmla="*/ 596932 w 1562100"/>
                <a:gd name="connsiteY813" fmla="*/ 1520285 h 1562100"/>
                <a:gd name="connsiteX814" fmla="*/ 591216 w 1562100"/>
                <a:gd name="connsiteY814" fmla="*/ 1543050 h 1562100"/>
                <a:gd name="connsiteX815" fmla="*/ 596455 w 1562100"/>
                <a:gd name="connsiteY815" fmla="*/ 1544384 h 1562100"/>
                <a:gd name="connsiteX816" fmla="*/ 602170 w 1562100"/>
                <a:gd name="connsiteY816" fmla="*/ 1521619 h 1562100"/>
                <a:gd name="connsiteX817" fmla="*/ 596932 w 1562100"/>
                <a:gd name="connsiteY817" fmla="*/ 1520285 h 1562100"/>
                <a:gd name="connsiteX818" fmla="*/ 546068 w 1562100"/>
                <a:gd name="connsiteY818" fmla="*/ 1505522 h 1562100"/>
                <a:gd name="connsiteX819" fmla="*/ 538829 w 1562100"/>
                <a:gd name="connsiteY819" fmla="*/ 1527810 h 1562100"/>
                <a:gd name="connsiteX820" fmla="*/ 543973 w 1562100"/>
                <a:gd name="connsiteY820" fmla="*/ 1529429 h 1562100"/>
                <a:gd name="connsiteX821" fmla="*/ 551212 w 1562100"/>
                <a:gd name="connsiteY821" fmla="*/ 1507141 h 1562100"/>
                <a:gd name="connsiteX822" fmla="*/ 546068 w 1562100"/>
                <a:gd name="connsiteY822" fmla="*/ 1505522 h 1562100"/>
                <a:gd name="connsiteX823" fmla="*/ 571405 w 1562100"/>
                <a:gd name="connsiteY823" fmla="*/ 1513332 h 1562100"/>
                <a:gd name="connsiteX824" fmla="*/ 564928 w 1562100"/>
                <a:gd name="connsiteY824" fmla="*/ 1535906 h 1562100"/>
                <a:gd name="connsiteX825" fmla="*/ 570071 w 1562100"/>
                <a:gd name="connsiteY825" fmla="*/ 1537430 h 1562100"/>
                <a:gd name="connsiteX826" fmla="*/ 576548 w 1562100"/>
                <a:gd name="connsiteY826" fmla="*/ 1514856 h 1562100"/>
                <a:gd name="connsiteX827" fmla="*/ 571405 w 1562100"/>
                <a:gd name="connsiteY827" fmla="*/ 1513332 h 1562100"/>
                <a:gd name="connsiteX828" fmla="*/ 754284 w 1562100"/>
                <a:gd name="connsiteY828" fmla="*/ 1542764 h 1562100"/>
                <a:gd name="connsiteX829" fmla="*/ 753427 w 1562100"/>
                <a:gd name="connsiteY829" fmla="*/ 1566386 h 1562100"/>
                <a:gd name="connsiteX830" fmla="*/ 758857 w 1562100"/>
                <a:gd name="connsiteY830" fmla="*/ 1566577 h 1562100"/>
                <a:gd name="connsiteX831" fmla="*/ 759714 w 1562100"/>
                <a:gd name="connsiteY831" fmla="*/ 1542955 h 1562100"/>
                <a:gd name="connsiteX832" fmla="*/ 754284 w 1562100"/>
                <a:gd name="connsiteY832" fmla="*/ 1542764 h 1562100"/>
                <a:gd name="connsiteX833" fmla="*/ 783431 w 1562100"/>
                <a:gd name="connsiteY833" fmla="*/ 1543336 h 1562100"/>
                <a:gd name="connsiteX834" fmla="*/ 780764 w 1562100"/>
                <a:gd name="connsiteY834" fmla="*/ 1543336 h 1562100"/>
                <a:gd name="connsiteX835" fmla="*/ 780764 w 1562100"/>
                <a:gd name="connsiteY835" fmla="*/ 1566958 h 1562100"/>
                <a:gd name="connsiteX836" fmla="*/ 786193 w 1562100"/>
                <a:gd name="connsiteY836" fmla="*/ 1566958 h 1562100"/>
                <a:gd name="connsiteX837" fmla="*/ 786193 w 1562100"/>
                <a:gd name="connsiteY837" fmla="*/ 1543336 h 1562100"/>
                <a:gd name="connsiteX838" fmla="*/ 783431 w 1562100"/>
                <a:gd name="connsiteY838" fmla="*/ 1543336 h 1562100"/>
                <a:gd name="connsiteX839" fmla="*/ 701325 w 1562100"/>
                <a:gd name="connsiteY839" fmla="*/ 1538954 h 1562100"/>
                <a:gd name="connsiteX840" fmla="*/ 698849 w 1562100"/>
                <a:gd name="connsiteY840" fmla="*/ 1562386 h 1562100"/>
                <a:gd name="connsiteX841" fmla="*/ 704183 w 1562100"/>
                <a:gd name="connsiteY841" fmla="*/ 1562957 h 1562100"/>
                <a:gd name="connsiteX842" fmla="*/ 706659 w 1562100"/>
                <a:gd name="connsiteY842" fmla="*/ 1539526 h 1562100"/>
                <a:gd name="connsiteX843" fmla="*/ 701325 w 1562100"/>
                <a:gd name="connsiteY843" fmla="*/ 1538954 h 1562100"/>
                <a:gd name="connsiteX844" fmla="*/ 727805 w 1562100"/>
                <a:gd name="connsiteY844" fmla="*/ 1541336 h 1562100"/>
                <a:gd name="connsiteX845" fmla="*/ 726186 w 1562100"/>
                <a:gd name="connsiteY845" fmla="*/ 1564862 h 1562100"/>
                <a:gd name="connsiteX846" fmla="*/ 731615 w 1562100"/>
                <a:gd name="connsiteY846" fmla="*/ 1565243 h 1562100"/>
                <a:gd name="connsiteX847" fmla="*/ 733234 w 1562100"/>
                <a:gd name="connsiteY847" fmla="*/ 1541717 h 1562100"/>
                <a:gd name="connsiteX848" fmla="*/ 727805 w 1562100"/>
                <a:gd name="connsiteY848" fmla="*/ 1541336 h 1562100"/>
                <a:gd name="connsiteX849" fmla="*/ 447865 w 1562100"/>
                <a:gd name="connsiteY849" fmla="*/ 1465421 h 1562100"/>
                <a:gd name="connsiteX850" fmla="*/ 437578 w 1562100"/>
                <a:gd name="connsiteY850" fmla="*/ 1486567 h 1562100"/>
                <a:gd name="connsiteX851" fmla="*/ 442436 w 1562100"/>
                <a:gd name="connsiteY851" fmla="*/ 1488948 h 1562100"/>
                <a:gd name="connsiteX852" fmla="*/ 452723 w 1562100"/>
                <a:gd name="connsiteY852" fmla="*/ 1467803 h 1562100"/>
                <a:gd name="connsiteX853" fmla="*/ 447865 w 1562100"/>
                <a:gd name="connsiteY853" fmla="*/ 1465421 h 1562100"/>
                <a:gd name="connsiteX854" fmla="*/ 378523 w 1562100"/>
                <a:gd name="connsiteY854" fmla="*/ 1426559 h 1562100"/>
                <a:gd name="connsiteX855" fmla="*/ 366046 w 1562100"/>
                <a:gd name="connsiteY855" fmla="*/ 1446562 h 1562100"/>
                <a:gd name="connsiteX856" fmla="*/ 370618 w 1562100"/>
                <a:gd name="connsiteY856" fmla="*/ 1449419 h 1562100"/>
                <a:gd name="connsiteX857" fmla="*/ 383095 w 1562100"/>
                <a:gd name="connsiteY857" fmla="*/ 1429417 h 1562100"/>
                <a:gd name="connsiteX858" fmla="*/ 378523 w 1562100"/>
                <a:gd name="connsiteY858" fmla="*/ 1426559 h 1562100"/>
                <a:gd name="connsiteX859" fmla="*/ 356330 w 1562100"/>
                <a:gd name="connsiteY859" fmla="*/ 1411986 h 1562100"/>
                <a:gd name="connsiteX860" fmla="*/ 343185 w 1562100"/>
                <a:gd name="connsiteY860" fmla="*/ 1431512 h 1562100"/>
                <a:gd name="connsiteX861" fmla="*/ 347663 w 1562100"/>
                <a:gd name="connsiteY861" fmla="*/ 1434560 h 1562100"/>
                <a:gd name="connsiteX862" fmla="*/ 360806 w 1562100"/>
                <a:gd name="connsiteY862" fmla="*/ 1415034 h 1562100"/>
                <a:gd name="connsiteX863" fmla="*/ 356330 w 1562100"/>
                <a:gd name="connsiteY863" fmla="*/ 1411986 h 1562100"/>
                <a:gd name="connsiteX864" fmla="*/ 401193 w 1562100"/>
                <a:gd name="connsiteY864" fmla="*/ 1440275 h 1562100"/>
                <a:gd name="connsiteX865" fmla="*/ 389381 w 1562100"/>
                <a:gd name="connsiteY865" fmla="*/ 1460659 h 1562100"/>
                <a:gd name="connsiteX866" fmla="*/ 394049 w 1562100"/>
                <a:gd name="connsiteY866" fmla="*/ 1463326 h 1562100"/>
                <a:gd name="connsiteX867" fmla="*/ 405860 w 1562100"/>
                <a:gd name="connsiteY867" fmla="*/ 1442942 h 1562100"/>
                <a:gd name="connsiteX868" fmla="*/ 401193 w 1562100"/>
                <a:gd name="connsiteY868" fmla="*/ 1440275 h 1562100"/>
                <a:gd name="connsiteX869" fmla="*/ 334613 w 1562100"/>
                <a:gd name="connsiteY869" fmla="*/ 1396651 h 1562100"/>
                <a:gd name="connsiteX870" fmla="*/ 320707 w 1562100"/>
                <a:gd name="connsiteY870" fmla="*/ 1415701 h 1562100"/>
                <a:gd name="connsiteX871" fmla="*/ 325088 w 1562100"/>
                <a:gd name="connsiteY871" fmla="*/ 1418844 h 1562100"/>
                <a:gd name="connsiteX872" fmla="*/ 338994 w 1562100"/>
                <a:gd name="connsiteY872" fmla="*/ 1399794 h 1562100"/>
                <a:gd name="connsiteX873" fmla="*/ 334613 w 1562100"/>
                <a:gd name="connsiteY873" fmla="*/ 1396651 h 1562100"/>
                <a:gd name="connsiteX874" fmla="*/ 807244 w 1562100"/>
                <a:gd name="connsiteY874" fmla="*/ 1542955 h 1562100"/>
                <a:gd name="connsiteX875" fmla="*/ 808101 w 1562100"/>
                <a:gd name="connsiteY875" fmla="*/ 1566577 h 1562100"/>
                <a:gd name="connsiteX876" fmla="*/ 813530 w 1562100"/>
                <a:gd name="connsiteY876" fmla="*/ 1566386 h 1562100"/>
                <a:gd name="connsiteX877" fmla="*/ 812673 w 1562100"/>
                <a:gd name="connsiteY877" fmla="*/ 1542764 h 1562100"/>
                <a:gd name="connsiteX878" fmla="*/ 807244 w 1562100"/>
                <a:gd name="connsiteY878" fmla="*/ 1542955 h 1562100"/>
                <a:gd name="connsiteX879" fmla="*/ 292989 w 1562100"/>
                <a:gd name="connsiteY879" fmla="*/ 1363885 h 1562100"/>
                <a:gd name="connsiteX880" fmla="*/ 277844 w 1562100"/>
                <a:gd name="connsiteY880" fmla="*/ 1381982 h 1562100"/>
                <a:gd name="connsiteX881" fmla="*/ 281940 w 1562100"/>
                <a:gd name="connsiteY881" fmla="*/ 1385507 h 1562100"/>
                <a:gd name="connsiteX882" fmla="*/ 297180 w 1562100"/>
                <a:gd name="connsiteY882" fmla="*/ 1367409 h 1562100"/>
                <a:gd name="connsiteX883" fmla="*/ 292989 w 1562100"/>
                <a:gd name="connsiteY883" fmla="*/ 1363885 h 1562100"/>
                <a:gd name="connsiteX884" fmla="*/ 471868 w 1562100"/>
                <a:gd name="connsiteY884" fmla="*/ 1476756 h 1562100"/>
                <a:gd name="connsiteX885" fmla="*/ 462343 w 1562100"/>
                <a:gd name="connsiteY885" fmla="*/ 1498187 h 1562100"/>
                <a:gd name="connsiteX886" fmla="*/ 467296 w 1562100"/>
                <a:gd name="connsiteY886" fmla="*/ 1500378 h 1562100"/>
                <a:gd name="connsiteX887" fmla="*/ 476821 w 1562100"/>
                <a:gd name="connsiteY887" fmla="*/ 1478947 h 1562100"/>
                <a:gd name="connsiteX888" fmla="*/ 471868 w 1562100"/>
                <a:gd name="connsiteY888" fmla="*/ 1476756 h 1562100"/>
                <a:gd name="connsiteX889" fmla="*/ 496252 w 1562100"/>
                <a:gd name="connsiteY889" fmla="*/ 1487138 h 1562100"/>
                <a:gd name="connsiteX890" fmla="*/ 487489 w 1562100"/>
                <a:gd name="connsiteY890" fmla="*/ 1508855 h 1562100"/>
                <a:gd name="connsiteX891" fmla="*/ 492537 w 1562100"/>
                <a:gd name="connsiteY891" fmla="*/ 1510856 h 1562100"/>
                <a:gd name="connsiteX892" fmla="*/ 501300 w 1562100"/>
                <a:gd name="connsiteY892" fmla="*/ 1489043 h 1562100"/>
                <a:gd name="connsiteX893" fmla="*/ 496252 w 1562100"/>
                <a:gd name="connsiteY893" fmla="*/ 1487138 h 1562100"/>
                <a:gd name="connsiteX894" fmla="*/ 521017 w 1562100"/>
                <a:gd name="connsiteY894" fmla="*/ 1496759 h 1562100"/>
                <a:gd name="connsiteX895" fmla="*/ 513016 w 1562100"/>
                <a:gd name="connsiteY895" fmla="*/ 1518761 h 1562100"/>
                <a:gd name="connsiteX896" fmla="*/ 518064 w 1562100"/>
                <a:gd name="connsiteY896" fmla="*/ 1520666 h 1562100"/>
                <a:gd name="connsiteX897" fmla="*/ 526066 w 1562100"/>
                <a:gd name="connsiteY897" fmla="*/ 1498568 h 1562100"/>
                <a:gd name="connsiteX898" fmla="*/ 521017 w 1562100"/>
                <a:gd name="connsiteY898" fmla="*/ 1496759 h 1562100"/>
                <a:gd name="connsiteX899" fmla="*/ 424339 w 1562100"/>
                <a:gd name="connsiteY899" fmla="*/ 1453229 h 1562100"/>
                <a:gd name="connsiteX900" fmla="*/ 413289 w 1562100"/>
                <a:gd name="connsiteY900" fmla="*/ 1473994 h 1562100"/>
                <a:gd name="connsiteX901" fmla="*/ 418052 w 1562100"/>
                <a:gd name="connsiteY901" fmla="*/ 1476566 h 1562100"/>
                <a:gd name="connsiteX902" fmla="*/ 429101 w 1562100"/>
                <a:gd name="connsiteY902" fmla="*/ 1455801 h 1562100"/>
                <a:gd name="connsiteX903" fmla="*/ 424339 w 1562100"/>
                <a:gd name="connsiteY903" fmla="*/ 1453229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</a:cxnLst>
              <a:rect l="l" t="t" r="r" b="b"/>
              <a:pathLst>
                <a:path w="1562100" h="1562100">
                  <a:moveTo>
                    <a:pt x="356235" y="155067"/>
                  </a:moveTo>
                  <a:lnTo>
                    <a:pt x="343090" y="135541"/>
                  </a:lnTo>
                  <a:lnTo>
                    <a:pt x="347567" y="132493"/>
                  </a:lnTo>
                  <a:lnTo>
                    <a:pt x="360712" y="152019"/>
                  </a:lnTo>
                  <a:cubicBezTo>
                    <a:pt x="359283" y="152972"/>
                    <a:pt x="357759" y="154019"/>
                    <a:pt x="356235" y="155067"/>
                  </a:cubicBezTo>
                  <a:close/>
                  <a:moveTo>
                    <a:pt x="476821" y="88106"/>
                  </a:moveTo>
                  <a:lnTo>
                    <a:pt x="467296" y="66675"/>
                  </a:lnTo>
                  <a:lnTo>
                    <a:pt x="462343" y="68866"/>
                  </a:lnTo>
                  <a:lnTo>
                    <a:pt x="471868" y="90297"/>
                  </a:lnTo>
                  <a:cubicBezTo>
                    <a:pt x="473487" y="89535"/>
                    <a:pt x="475106" y="88868"/>
                    <a:pt x="476821" y="88106"/>
                  </a:cubicBezTo>
                  <a:close/>
                  <a:moveTo>
                    <a:pt x="383000" y="137636"/>
                  </a:moveTo>
                  <a:lnTo>
                    <a:pt x="370522" y="117634"/>
                  </a:lnTo>
                  <a:lnTo>
                    <a:pt x="365950" y="120491"/>
                  </a:lnTo>
                  <a:lnTo>
                    <a:pt x="378428" y="140494"/>
                  </a:lnTo>
                  <a:cubicBezTo>
                    <a:pt x="379952" y="139541"/>
                    <a:pt x="381476" y="138589"/>
                    <a:pt x="383000" y="137636"/>
                  </a:cubicBezTo>
                  <a:close/>
                  <a:moveTo>
                    <a:pt x="452723" y="99251"/>
                  </a:moveTo>
                  <a:lnTo>
                    <a:pt x="442436" y="78105"/>
                  </a:lnTo>
                  <a:lnTo>
                    <a:pt x="437578" y="80486"/>
                  </a:lnTo>
                  <a:lnTo>
                    <a:pt x="447865" y="101632"/>
                  </a:lnTo>
                  <a:cubicBezTo>
                    <a:pt x="449484" y="100775"/>
                    <a:pt x="451104" y="100013"/>
                    <a:pt x="452723" y="99251"/>
                  </a:cubicBezTo>
                  <a:close/>
                  <a:moveTo>
                    <a:pt x="429006" y="111157"/>
                  </a:moveTo>
                  <a:lnTo>
                    <a:pt x="417956" y="90392"/>
                  </a:lnTo>
                  <a:lnTo>
                    <a:pt x="413194" y="92964"/>
                  </a:lnTo>
                  <a:lnTo>
                    <a:pt x="424243" y="113729"/>
                  </a:lnTo>
                  <a:cubicBezTo>
                    <a:pt x="425862" y="112871"/>
                    <a:pt x="427481" y="112014"/>
                    <a:pt x="429006" y="111157"/>
                  </a:cubicBezTo>
                  <a:close/>
                  <a:moveTo>
                    <a:pt x="405765" y="124016"/>
                  </a:moveTo>
                  <a:lnTo>
                    <a:pt x="394049" y="103632"/>
                  </a:lnTo>
                  <a:lnTo>
                    <a:pt x="389381" y="106299"/>
                  </a:lnTo>
                  <a:lnTo>
                    <a:pt x="401098" y="126683"/>
                  </a:lnTo>
                  <a:cubicBezTo>
                    <a:pt x="402717" y="125825"/>
                    <a:pt x="404240" y="124873"/>
                    <a:pt x="405765" y="124016"/>
                  </a:cubicBezTo>
                  <a:close/>
                  <a:moveTo>
                    <a:pt x="257556" y="235077"/>
                  </a:moveTo>
                  <a:lnTo>
                    <a:pt x="241078" y="218027"/>
                  </a:lnTo>
                  <a:lnTo>
                    <a:pt x="237172" y="221742"/>
                  </a:lnTo>
                  <a:lnTo>
                    <a:pt x="253555" y="238792"/>
                  </a:lnTo>
                  <a:cubicBezTo>
                    <a:pt x="254984" y="237554"/>
                    <a:pt x="256318" y="236315"/>
                    <a:pt x="257556" y="235077"/>
                  </a:cubicBezTo>
                  <a:close/>
                  <a:moveTo>
                    <a:pt x="338994" y="167164"/>
                  </a:moveTo>
                  <a:lnTo>
                    <a:pt x="325088" y="148114"/>
                  </a:lnTo>
                  <a:lnTo>
                    <a:pt x="320707" y="151257"/>
                  </a:lnTo>
                  <a:lnTo>
                    <a:pt x="334613" y="170307"/>
                  </a:lnTo>
                  <a:cubicBezTo>
                    <a:pt x="336042" y="169259"/>
                    <a:pt x="337565" y="168211"/>
                    <a:pt x="338994" y="167164"/>
                  </a:cubicBezTo>
                  <a:close/>
                  <a:moveTo>
                    <a:pt x="276987" y="216980"/>
                  </a:moveTo>
                  <a:lnTo>
                    <a:pt x="261175" y="199454"/>
                  </a:lnTo>
                  <a:lnTo>
                    <a:pt x="257175" y="203073"/>
                  </a:lnTo>
                  <a:lnTo>
                    <a:pt x="272986" y="220599"/>
                  </a:lnTo>
                  <a:cubicBezTo>
                    <a:pt x="274320" y="219456"/>
                    <a:pt x="275653" y="218218"/>
                    <a:pt x="276987" y="216980"/>
                  </a:cubicBezTo>
                  <a:close/>
                  <a:moveTo>
                    <a:pt x="317754" y="183071"/>
                  </a:moveTo>
                  <a:lnTo>
                    <a:pt x="303180" y="164497"/>
                  </a:lnTo>
                  <a:lnTo>
                    <a:pt x="298894" y="167831"/>
                  </a:lnTo>
                  <a:lnTo>
                    <a:pt x="313468" y="186404"/>
                  </a:lnTo>
                  <a:cubicBezTo>
                    <a:pt x="314896" y="185261"/>
                    <a:pt x="316325" y="184214"/>
                    <a:pt x="317754" y="183071"/>
                  </a:cubicBezTo>
                  <a:close/>
                  <a:moveTo>
                    <a:pt x="297084" y="199739"/>
                  </a:moveTo>
                  <a:lnTo>
                    <a:pt x="281940" y="181642"/>
                  </a:lnTo>
                  <a:lnTo>
                    <a:pt x="277844" y="185071"/>
                  </a:lnTo>
                  <a:lnTo>
                    <a:pt x="292989" y="203168"/>
                  </a:lnTo>
                  <a:cubicBezTo>
                    <a:pt x="294322" y="202025"/>
                    <a:pt x="295751" y="200882"/>
                    <a:pt x="297084" y="199739"/>
                  </a:cubicBezTo>
                  <a:close/>
                  <a:moveTo>
                    <a:pt x="576548" y="52197"/>
                  </a:moveTo>
                  <a:lnTo>
                    <a:pt x="570071" y="29623"/>
                  </a:lnTo>
                  <a:lnTo>
                    <a:pt x="564928" y="31147"/>
                  </a:lnTo>
                  <a:lnTo>
                    <a:pt x="571405" y="53721"/>
                  </a:lnTo>
                  <a:cubicBezTo>
                    <a:pt x="573119" y="53150"/>
                    <a:pt x="574834" y="52673"/>
                    <a:pt x="576548" y="52197"/>
                  </a:cubicBezTo>
                  <a:close/>
                  <a:moveTo>
                    <a:pt x="501205" y="77819"/>
                  </a:moveTo>
                  <a:lnTo>
                    <a:pt x="492442" y="56102"/>
                  </a:lnTo>
                  <a:lnTo>
                    <a:pt x="487489" y="58102"/>
                  </a:lnTo>
                  <a:lnTo>
                    <a:pt x="496252" y="79820"/>
                  </a:lnTo>
                  <a:cubicBezTo>
                    <a:pt x="497871" y="79153"/>
                    <a:pt x="499586" y="78486"/>
                    <a:pt x="501205" y="77819"/>
                  </a:cubicBezTo>
                  <a:close/>
                  <a:moveTo>
                    <a:pt x="680371" y="30575"/>
                  </a:moveTo>
                  <a:lnTo>
                    <a:pt x="677132" y="7239"/>
                  </a:lnTo>
                  <a:lnTo>
                    <a:pt x="671798" y="8001"/>
                  </a:lnTo>
                  <a:lnTo>
                    <a:pt x="675037" y="31337"/>
                  </a:lnTo>
                  <a:cubicBezTo>
                    <a:pt x="676847" y="31052"/>
                    <a:pt x="678561" y="30861"/>
                    <a:pt x="680371" y="30575"/>
                  </a:cubicBezTo>
                  <a:close/>
                  <a:moveTo>
                    <a:pt x="654177" y="34671"/>
                  </a:moveTo>
                  <a:lnTo>
                    <a:pt x="650081" y="11430"/>
                  </a:lnTo>
                  <a:lnTo>
                    <a:pt x="644747" y="12383"/>
                  </a:lnTo>
                  <a:lnTo>
                    <a:pt x="648843" y="35528"/>
                  </a:lnTo>
                  <a:cubicBezTo>
                    <a:pt x="650557" y="35243"/>
                    <a:pt x="652367" y="34957"/>
                    <a:pt x="654177" y="34671"/>
                  </a:cubicBezTo>
                  <a:close/>
                  <a:moveTo>
                    <a:pt x="733139" y="25337"/>
                  </a:moveTo>
                  <a:lnTo>
                    <a:pt x="731520" y="1810"/>
                  </a:lnTo>
                  <a:lnTo>
                    <a:pt x="726091" y="2191"/>
                  </a:lnTo>
                  <a:lnTo>
                    <a:pt x="727710" y="25718"/>
                  </a:lnTo>
                  <a:cubicBezTo>
                    <a:pt x="729519" y="25527"/>
                    <a:pt x="731329" y="25432"/>
                    <a:pt x="733139" y="25337"/>
                  </a:cubicBezTo>
                  <a:close/>
                  <a:moveTo>
                    <a:pt x="706755" y="27527"/>
                  </a:moveTo>
                  <a:lnTo>
                    <a:pt x="704278" y="4096"/>
                  </a:lnTo>
                  <a:lnTo>
                    <a:pt x="698944" y="4667"/>
                  </a:lnTo>
                  <a:lnTo>
                    <a:pt x="701421" y="28099"/>
                  </a:lnTo>
                  <a:cubicBezTo>
                    <a:pt x="703135" y="27813"/>
                    <a:pt x="704945" y="27622"/>
                    <a:pt x="706755" y="27527"/>
                  </a:cubicBezTo>
                  <a:close/>
                  <a:moveTo>
                    <a:pt x="628078" y="39529"/>
                  </a:moveTo>
                  <a:lnTo>
                    <a:pt x="623221" y="16574"/>
                  </a:lnTo>
                  <a:lnTo>
                    <a:pt x="617887" y="17716"/>
                  </a:lnTo>
                  <a:lnTo>
                    <a:pt x="622744" y="40672"/>
                  </a:lnTo>
                  <a:cubicBezTo>
                    <a:pt x="624554" y="40291"/>
                    <a:pt x="626364" y="39910"/>
                    <a:pt x="628078" y="39529"/>
                  </a:cubicBezTo>
                  <a:close/>
                  <a:moveTo>
                    <a:pt x="759619" y="24003"/>
                  </a:moveTo>
                  <a:lnTo>
                    <a:pt x="758761" y="381"/>
                  </a:lnTo>
                  <a:lnTo>
                    <a:pt x="753332" y="571"/>
                  </a:lnTo>
                  <a:lnTo>
                    <a:pt x="754189" y="24194"/>
                  </a:lnTo>
                  <a:cubicBezTo>
                    <a:pt x="755999" y="24098"/>
                    <a:pt x="757809" y="24098"/>
                    <a:pt x="759619" y="24003"/>
                  </a:cubicBezTo>
                  <a:close/>
                  <a:moveTo>
                    <a:pt x="526066" y="68390"/>
                  </a:moveTo>
                  <a:lnTo>
                    <a:pt x="518064" y="46387"/>
                  </a:lnTo>
                  <a:lnTo>
                    <a:pt x="513016" y="48197"/>
                  </a:lnTo>
                  <a:lnTo>
                    <a:pt x="521017" y="70199"/>
                  </a:lnTo>
                  <a:cubicBezTo>
                    <a:pt x="522637" y="69628"/>
                    <a:pt x="524351" y="68961"/>
                    <a:pt x="526066" y="68390"/>
                  </a:cubicBezTo>
                  <a:close/>
                  <a:moveTo>
                    <a:pt x="551116" y="59817"/>
                  </a:moveTo>
                  <a:lnTo>
                    <a:pt x="543877" y="37529"/>
                  </a:lnTo>
                  <a:lnTo>
                    <a:pt x="538734" y="39148"/>
                  </a:lnTo>
                  <a:lnTo>
                    <a:pt x="545973" y="61436"/>
                  </a:lnTo>
                  <a:cubicBezTo>
                    <a:pt x="547688" y="60960"/>
                    <a:pt x="549402" y="60389"/>
                    <a:pt x="551116" y="59817"/>
                  </a:cubicBezTo>
                  <a:close/>
                  <a:moveTo>
                    <a:pt x="238696" y="253746"/>
                  </a:moveTo>
                  <a:lnTo>
                    <a:pt x="221742" y="237363"/>
                  </a:lnTo>
                  <a:lnTo>
                    <a:pt x="218027" y="241268"/>
                  </a:lnTo>
                  <a:lnTo>
                    <a:pt x="235077" y="257651"/>
                  </a:lnTo>
                  <a:cubicBezTo>
                    <a:pt x="236220" y="256318"/>
                    <a:pt x="237458" y="255080"/>
                    <a:pt x="238696" y="253746"/>
                  </a:cubicBezTo>
                  <a:close/>
                  <a:moveTo>
                    <a:pt x="602170" y="45434"/>
                  </a:moveTo>
                  <a:lnTo>
                    <a:pt x="596455" y="22669"/>
                  </a:lnTo>
                  <a:lnTo>
                    <a:pt x="591216" y="24003"/>
                  </a:lnTo>
                  <a:lnTo>
                    <a:pt x="596836" y="46768"/>
                  </a:lnTo>
                  <a:cubicBezTo>
                    <a:pt x="598741" y="46292"/>
                    <a:pt x="600456" y="45815"/>
                    <a:pt x="602170" y="45434"/>
                  </a:cubicBezTo>
                  <a:close/>
                  <a:moveTo>
                    <a:pt x="46672" y="597027"/>
                  </a:moveTo>
                  <a:lnTo>
                    <a:pt x="23907" y="591312"/>
                  </a:lnTo>
                  <a:lnTo>
                    <a:pt x="22574" y="596551"/>
                  </a:lnTo>
                  <a:lnTo>
                    <a:pt x="45339" y="602266"/>
                  </a:lnTo>
                  <a:cubicBezTo>
                    <a:pt x="45815" y="600551"/>
                    <a:pt x="46196" y="598742"/>
                    <a:pt x="46672" y="597027"/>
                  </a:cubicBezTo>
                  <a:close/>
                  <a:moveTo>
                    <a:pt x="70199" y="521018"/>
                  </a:moveTo>
                  <a:lnTo>
                    <a:pt x="48196" y="513017"/>
                  </a:lnTo>
                  <a:lnTo>
                    <a:pt x="46387" y="518065"/>
                  </a:lnTo>
                  <a:lnTo>
                    <a:pt x="68389" y="526066"/>
                  </a:lnTo>
                  <a:cubicBezTo>
                    <a:pt x="68961" y="524447"/>
                    <a:pt x="69532" y="522732"/>
                    <a:pt x="70199" y="521018"/>
                  </a:cubicBezTo>
                  <a:close/>
                  <a:moveTo>
                    <a:pt x="61436" y="546068"/>
                  </a:moveTo>
                  <a:lnTo>
                    <a:pt x="39148" y="538829"/>
                  </a:lnTo>
                  <a:lnTo>
                    <a:pt x="37433" y="543973"/>
                  </a:lnTo>
                  <a:lnTo>
                    <a:pt x="59721" y="551212"/>
                  </a:lnTo>
                  <a:cubicBezTo>
                    <a:pt x="60293" y="549497"/>
                    <a:pt x="60864" y="547783"/>
                    <a:pt x="61436" y="546068"/>
                  </a:cubicBezTo>
                  <a:close/>
                  <a:moveTo>
                    <a:pt x="53625" y="571405"/>
                  </a:moveTo>
                  <a:lnTo>
                    <a:pt x="31051" y="564928"/>
                  </a:lnTo>
                  <a:lnTo>
                    <a:pt x="29527" y="570071"/>
                  </a:lnTo>
                  <a:lnTo>
                    <a:pt x="52101" y="576548"/>
                  </a:lnTo>
                  <a:cubicBezTo>
                    <a:pt x="52578" y="574834"/>
                    <a:pt x="53149" y="573119"/>
                    <a:pt x="53625" y="571405"/>
                  </a:cubicBezTo>
                  <a:close/>
                  <a:moveTo>
                    <a:pt x="35528" y="648843"/>
                  </a:moveTo>
                  <a:lnTo>
                    <a:pt x="12382" y="644747"/>
                  </a:lnTo>
                  <a:lnTo>
                    <a:pt x="11430" y="650081"/>
                  </a:lnTo>
                  <a:lnTo>
                    <a:pt x="34575" y="654177"/>
                  </a:lnTo>
                  <a:cubicBezTo>
                    <a:pt x="34861" y="652463"/>
                    <a:pt x="35147" y="650653"/>
                    <a:pt x="35528" y="648843"/>
                  </a:cubicBezTo>
                  <a:close/>
                  <a:moveTo>
                    <a:pt x="40671" y="622840"/>
                  </a:moveTo>
                  <a:lnTo>
                    <a:pt x="17716" y="617982"/>
                  </a:lnTo>
                  <a:lnTo>
                    <a:pt x="16573" y="623221"/>
                  </a:lnTo>
                  <a:lnTo>
                    <a:pt x="39528" y="628079"/>
                  </a:lnTo>
                  <a:cubicBezTo>
                    <a:pt x="39909" y="626364"/>
                    <a:pt x="40291" y="624650"/>
                    <a:pt x="40671" y="622840"/>
                  </a:cubicBezTo>
                  <a:close/>
                  <a:moveTo>
                    <a:pt x="24193" y="754285"/>
                  </a:moveTo>
                  <a:lnTo>
                    <a:pt x="571" y="753428"/>
                  </a:lnTo>
                  <a:lnTo>
                    <a:pt x="381" y="758857"/>
                  </a:lnTo>
                  <a:lnTo>
                    <a:pt x="24003" y="759714"/>
                  </a:lnTo>
                  <a:cubicBezTo>
                    <a:pt x="24098" y="757904"/>
                    <a:pt x="24098" y="756095"/>
                    <a:pt x="24193" y="754285"/>
                  </a:cubicBezTo>
                  <a:close/>
                  <a:moveTo>
                    <a:pt x="25622" y="727805"/>
                  </a:moveTo>
                  <a:lnTo>
                    <a:pt x="2095" y="726186"/>
                  </a:lnTo>
                  <a:lnTo>
                    <a:pt x="1714" y="731615"/>
                  </a:lnTo>
                  <a:lnTo>
                    <a:pt x="25241" y="733235"/>
                  </a:lnTo>
                  <a:cubicBezTo>
                    <a:pt x="25432" y="731425"/>
                    <a:pt x="25527" y="729615"/>
                    <a:pt x="25622" y="727805"/>
                  </a:cubicBezTo>
                  <a:close/>
                  <a:moveTo>
                    <a:pt x="28003" y="701421"/>
                  </a:moveTo>
                  <a:lnTo>
                    <a:pt x="4572" y="698945"/>
                  </a:lnTo>
                  <a:lnTo>
                    <a:pt x="4000" y="704279"/>
                  </a:lnTo>
                  <a:lnTo>
                    <a:pt x="27431" y="706755"/>
                  </a:lnTo>
                  <a:cubicBezTo>
                    <a:pt x="27622" y="704945"/>
                    <a:pt x="27813" y="703136"/>
                    <a:pt x="28003" y="701421"/>
                  </a:cubicBezTo>
                  <a:close/>
                  <a:moveTo>
                    <a:pt x="31337" y="675037"/>
                  </a:moveTo>
                  <a:lnTo>
                    <a:pt x="8001" y="671798"/>
                  </a:lnTo>
                  <a:lnTo>
                    <a:pt x="7239" y="677132"/>
                  </a:lnTo>
                  <a:lnTo>
                    <a:pt x="30575" y="680371"/>
                  </a:lnTo>
                  <a:cubicBezTo>
                    <a:pt x="30766" y="678656"/>
                    <a:pt x="31051" y="676847"/>
                    <a:pt x="31337" y="675037"/>
                  </a:cubicBezTo>
                  <a:close/>
                  <a:moveTo>
                    <a:pt x="186309" y="313563"/>
                  </a:moveTo>
                  <a:lnTo>
                    <a:pt x="167735" y="298990"/>
                  </a:lnTo>
                  <a:lnTo>
                    <a:pt x="164401" y="303276"/>
                  </a:lnTo>
                  <a:lnTo>
                    <a:pt x="182975" y="317849"/>
                  </a:lnTo>
                  <a:cubicBezTo>
                    <a:pt x="184118" y="316421"/>
                    <a:pt x="185261" y="314992"/>
                    <a:pt x="186309" y="313563"/>
                  </a:cubicBezTo>
                  <a:close/>
                  <a:moveTo>
                    <a:pt x="79724" y="496253"/>
                  </a:moveTo>
                  <a:lnTo>
                    <a:pt x="58007" y="487490"/>
                  </a:lnTo>
                  <a:lnTo>
                    <a:pt x="56006" y="492538"/>
                  </a:lnTo>
                  <a:lnTo>
                    <a:pt x="77724" y="501301"/>
                  </a:lnTo>
                  <a:cubicBezTo>
                    <a:pt x="78391" y="499586"/>
                    <a:pt x="79057" y="497967"/>
                    <a:pt x="79724" y="496253"/>
                  </a:cubicBezTo>
                  <a:close/>
                  <a:moveTo>
                    <a:pt x="170306" y="334709"/>
                  </a:moveTo>
                  <a:lnTo>
                    <a:pt x="151256" y="320802"/>
                  </a:lnTo>
                  <a:lnTo>
                    <a:pt x="148114" y="325184"/>
                  </a:lnTo>
                  <a:lnTo>
                    <a:pt x="167164" y="339090"/>
                  </a:lnTo>
                  <a:cubicBezTo>
                    <a:pt x="168116" y="337566"/>
                    <a:pt x="169164" y="336137"/>
                    <a:pt x="170306" y="334709"/>
                  </a:cubicBezTo>
                  <a:close/>
                  <a:moveTo>
                    <a:pt x="154971" y="356330"/>
                  </a:moveTo>
                  <a:lnTo>
                    <a:pt x="135445" y="343186"/>
                  </a:lnTo>
                  <a:lnTo>
                    <a:pt x="132397" y="347663"/>
                  </a:lnTo>
                  <a:lnTo>
                    <a:pt x="151923" y="360807"/>
                  </a:lnTo>
                  <a:cubicBezTo>
                    <a:pt x="152971" y="359283"/>
                    <a:pt x="153924" y="357854"/>
                    <a:pt x="154971" y="356330"/>
                  </a:cubicBezTo>
                  <a:close/>
                  <a:moveTo>
                    <a:pt x="203072" y="292989"/>
                  </a:moveTo>
                  <a:lnTo>
                    <a:pt x="184975" y="277844"/>
                  </a:lnTo>
                  <a:lnTo>
                    <a:pt x="181451" y="281940"/>
                  </a:lnTo>
                  <a:lnTo>
                    <a:pt x="199548" y="297180"/>
                  </a:lnTo>
                  <a:cubicBezTo>
                    <a:pt x="200787" y="295751"/>
                    <a:pt x="201930" y="294418"/>
                    <a:pt x="203072" y="292989"/>
                  </a:cubicBezTo>
                  <a:close/>
                  <a:moveTo>
                    <a:pt x="220599" y="273082"/>
                  </a:moveTo>
                  <a:lnTo>
                    <a:pt x="203072" y="257270"/>
                  </a:lnTo>
                  <a:lnTo>
                    <a:pt x="199453" y="261271"/>
                  </a:lnTo>
                  <a:lnTo>
                    <a:pt x="216979" y="277082"/>
                  </a:lnTo>
                  <a:cubicBezTo>
                    <a:pt x="218122" y="275749"/>
                    <a:pt x="219360" y="274415"/>
                    <a:pt x="220599" y="273082"/>
                  </a:cubicBezTo>
                  <a:close/>
                  <a:moveTo>
                    <a:pt x="140398" y="378524"/>
                  </a:moveTo>
                  <a:lnTo>
                    <a:pt x="120396" y="366046"/>
                  </a:lnTo>
                  <a:lnTo>
                    <a:pt x="117538" y="370618"/>
                  </a:lnTo>
                  <a:lnTo>
                    <a:pt x="137540" y="383096"/>
                  </a:lnTo>
                  <a:cubicBezTo>
                    <a:pt x="138493" y="381572"/>
                    <a:pt x="139446" y="380048"/>
                    <a:pt x="140398" y="378524"/>
                  </a:cubicBezTo>
                  <a:close/>
                  <a:moveTo>
                    <a:pt x="101536" y="447961"/>
                  </a:moveTo>
                  <a:lnTo>
                    <a:pt x="80486" y="437674"/>
                  </a:lnTo>
                  <a:lnTo>
                    <a:pt x="78105" y="442532"/>
                  </a:lnTo>
                  <a:lnTo>
                    <a:pt x="99250" y="452819"/>
                  </a:lnTo>
                  <a:cubicBezTo>
                    <a:pt x="99917" y="451199"/>
                    <a:pt x="100774" y="449580"/>
                    <a:pt x="101536" y="447961"/>
                  </a:cubicBezTo>
                  <a:close/>
                  <a:moveTo>
                    <a:pt x="126682" y="401193"/>
                  </a:moveTo>
                  <a:lnTo>
                    <a:pt x="106299" y="389382"/>
                  </a:lnTo>
                  <a:lnTo>
                    <a:pt x="103631" y="394049"/>
                  </a:lnTo>
                  <a:lnTo>
                    <a:pt x="124015" y="405765"/>
                  </a:lnTo>
                  <a:cubicBezTo>
                    <a:pt x="124873" y="404336"/>
                    <a:pt x="125730" y="402717"/>
                    <a:pt x="126682" y="401193"/>
                  </a:cubicBezTo>
                  <a:close/>
                  <a:moveTo>
                    <a:pt x="90201" y="471869"/>
                  </a:moveTo>
                  <a:lnTo>
                    <a:pt x="68770" y="462344"/>
                  </a:lnTo>
                  <a:lnTo>
                    <a:pt x="66580" y="467297"/>
                  </a:lnTo>
                  <a:lnTo>
                    <a:pt x="88011" y="476822"/>
                  </a:lnTo>
                  <a:cubicBezTo>
                    <a:pt x="88772" y="475202"/>
                    <a:pt x="89535" y="473583"/>
                    <a:pt x="90201" y="471869"/>
                  </a:cubicBezTo>
                  <a:close/>
                  <a:moveTo>
                    <a:pt x="113728" y="424339"/>
                  </a:moveTo>
                  <a:lnTo>
                    <a:pt x="92964" y="413290"/>
                  </a:lnTo>
                  <a:lnTo>
                    <a:pt x="90392" y="418052"/>
                  </a:lnTo>
                  <a:lnTo>
                    <a:pt x="111157" y="429101"/>
                  </a:lnTo>
                  <a:cubicBezTo>
                    <a:pt x="112014" y="427482"/>
                    <a:pt x="112871" y="425958"/>
                    <a:pt x="113728" y="424339"/>
                  </a:cubicBezTo>
                  <a:close/>
                  <a:moveTo>
                    <a:pt x="1498568" y="526066"/>
                  </a:moveTo>
                  <a:lnTo>
                    <a:pt x="1520571" y="518065"/>
                  </a:lnTo>
                  <a:lnTo>
                    <a:pt x="1518761" y="513017"/>
                  </a:lnTo>
                  <a:lnTo>
                    <a:pt x="1496758" y="521018"/>
                  </a:lnTo>
                  <a:cubicBezTo>
                    <a:pt x="1497330" y="522732"/>
                    <a:pt x="1497901" y="524447"/>
                    <a:pt x="1498568" y="526066"/>
                  </a:cubicBezTo>
                  <a:close/>
                  <a:moveTo>
                    <a:pt x="1442942" y="405860"/>
                  </a:moveTo>
                  <a:lnTo>
                    <a:pt x="1463325" y="394145"/>
                  </a:lnTo>
                  <a:lnTo>
                    <a:pt x="1460659" y="389477"/>
                  </a:lnTo>
                  <a:lnTo>
                    <a:pt x="1440275" y="401193"/>
                  </a:lnTo>
                  <a:cubicBezTo>
                    <a:pt x="1441132" y="402717"/>
                    <a:pt x="1442085" y="404336"/>
                    <a:pt x="1442942" y="405860"/>
                  </a:cubicBezTo>
                  <a:close/>
                  <a:moveTo>
                    <a:pt x="1455801" y="429101"/>
                  </a:moveTo>
                  <a:lnTo>
                    <a:pt x="1476565" y="418052"/>
                  </a:lnTo>
                  <a:lnTo>
                    <a:pt x="1473994" y="413290"/>
                  </a:lnTo>
                  <a:lnTo>
                    <a:pt x="1453229" y="424339"/>
                  </a:lnTo>
                  <a:cubicBezTo>
                    <a:pt x="1454086" y="425958"/>
                    <a:pt x="1454944" y="427482"/>
                    <a:pt x="1455801" y="429101"/>
                  </a:cubicBezTo>
                  <a:close/>
                  <a:moveTo>
                    <a:pt x="1429322" y="383096"/>
                  </a:moveTo>
                  <a:lnTo>
                    <a:pt x="1449324" y="370618"/>
                  </a:lnTo>
                  <a:lnTo>
                    <a:pt x="1446466" y="366046"/>
                  </a:lnTo>
                  <a:lnTo>
                    <a:pt x="1426464" y="378524"/>
                  </a:lnTo>
                  <a:cubicBezTo>
                    <a:pt x="1427416" y="380048"/>
                    <a:pt x="1428369" y="381572"/>
                    <a:pt x="1429322" y="383096"/>
                  </a:cubicBezTo>
                  <a:close/>
                  <a:moveTo>
                    <a:pt x="1331880" y="257651"/>
                  </a:moveTo>
                  <a:lnTo>
                    <a:pt x="1348835" y="241268"/>
                  </a:lnTo>
                  <a:lnTo>
                    <a:pt x="1345120" y="237363"/>
                  </a:lnTo>
                  <a:lnTo>
                    <a:pt x="1328166" y="253746"/>
                  </a:lnTo>
                  <a:cubicBezTo>
                    <a:pt x="1329404" y="255080"/>
                    <a:pt x="1330642" y="256318"/>
                    <a:pt x="1331880" y="257651"/>
                  </a:cubicBezTo>
                  <a:close/>
                  <a:moveTo>
                    <a:pt x="1478851" y="476822"/>
                  </a:moveTo>
                  <a:lnTo>
                    <a:pt x="1500282" y="467297"/>
                  </a:lnTo>
                  <a:lnTo>
                    <a:pt x="1498092" y="462344"/>
                  </a:lnTo>
                  <a:lnTo>
                    <a:pt x="1476661" y="471869"/>
                  </a:lnTo>
                  <a:cubicBezTo>
                    <a:pt x="1477423" y="473583"/>
                    <a:pt x="1478089" y="475202"/>
                    <a:pt x="1478851" y="476822"/>
                  </a:cubicBezTo>
                  <a:close/>
                  <a:moveTo>
                    <a:pt x="1349883" y="277082"/>
                  </a:moveTo>
                  <a:lnTo>
                    <a:pt x="1367409" y="261271"/>
                  </a:lnTo>
                  <a:lnTo>
                    <a:pt x="1363789" y="257270"/>
                  </a:lnTo>
                  <a:lnTo>
                    <a:pt x="1346263" y="273082"/>
                  </a:lnTo>
                  <a:cubicBezTo>
                    <a:pt x="1347502" y="274415"/>
                    <a:pt x="1348740" y="275749"/>
                    <a:pt x="1349883" y="277082"/>
                  </a:cubicBezTo>
                  <a:close/>
                  <a:moveTo>
                    <a:pt x="1414939" y="360807"/>
                  </a:moveTo>
                  <a:lnTo>
                    <a:pt x="1434465" y="347663"/>
                  </a:lnTo>
                  <a:lnTo>
                    <a:pt x="1431417" y="343186"/>
                  </a:lnTo>
                  <a:lnTo>
                    <a:pt x="1411891" y="356330"/>
                  </a:lnTo>
                  <a:cubicBezTo>
                    <a:pt x="1412938" y="357854"/>
                    <a:pt x="1413986" y="359283"/>
                    <a:pt x="1414939" y="360807"/>
                  </a:cubicBezTo>
                  <a:close/>
                  <a:moveTo>
                    <a:pt x="1489138" y="501301"/>
                  </a:moveTo>
                  <a:lnTo>
                    <a:pt x="1510856" y="492538"/>
                  </a:lnTo>
                  <a:lnTo>
                    <a:pt x="1508855" y="487490"/>
                  </a:lnTo>
                  <a:lnTo>
                    <a:pt x="1487138" y="496253"/>
                  </a:lnTo>
                  <a:cubicBezTo>
                    <a:pt x="1487805" y="497967"/>
                    <a:pt x="1488471" y="499586"/>
                    <a:pt x="1489138" y="501301"/>
                  </a:cubicBezTo>
                  <a:close/>
                  <a:moveTo>
                    <a:pt x="1367314" y="297180"/>
                  </a:moveTo>
                  <a:lnTo>
                    <a:pt x="1385411" y="282035"/>
                  </a:lnTo>
                  <a:lnTo>
                    <a:pt x="1381887" y="277940"/>
                  </a:lnTo>
                  <a:lnTo>
                    <a:pt x="1363789" y="293084"/>
                  </a:lnTo>
                  <a:cubicBezTo>
                    <a:pt x="1364932" y="294418"/>
                    <a:pt x="1366075" y="295751"/>
                    <a:pt x="1367314" y="297180"/>
                  </a:cubicBezTo>
                  <a:close/>
                  <a:moveTo>
                    <a:pt x="1383887" y="317849"/>
                  </a:moveTo>
                  <a:lnTo>
                    <a:pt x="1402461" y="303276"/>
                  </a:lnTo>
                  <a:lnTo>
                    <a:pt x="1399127" y="298990"/>
                  </a:lnTo>
                  <a:lnTo>
                    <a:pt x="1380553" y="313563"/>
                  </a:lnTo>
                  <a:cubicBezTo>
                    <a:pt x="1381697" y="314992"/>
                    <a:pt x="1382839" y="316421"/>
                    <a:pt x="1383887" y="317849"/>
                  </a:cubicBezTo>
                  <a:close/>
                  <a:moveTo>
                    <a:pt x="1399794" y="339090"/>
                  </a:moveTo>
                  <a:lnTo>
                    <a:pt x="1418844" y="325184"/>
                  </a:lnTo>
                  <a:lnTo>
                    <a:pt x="1415700" y="320802"/>
                  </a:lnTo>
                  <a:lnTo>
                    <a:pt x="1396650" y="334709"/>
                  </a:lnTo>
                  <a:cubicBezTo>
                    <a:pt x="1397698" y="336137"/>
                    <a:pt x="1398746" y="337566"/>
                    <a:pt x="1399794" y="339090"/>
                  </a:cubicBezTo>
                  <a:close/>
                  <a:moveTo>
                    <a:pt x="1467707" y="452723"/>
                  </a:moveTo>
                  <a:lnTo>
                    <a:pt x="1488757" y="442436"/>
                  </a:lnTo>
                  <a:lnTo>
                    <a:pt x="1486376" y="437579"/>
                  </a:lnTo>
                  <a:lnTo>
                    <a:pt x="1465230" y="447866"/>
                  </a:lnTo>
                  <a:cubicBezTo>
                    <a:pt x="1466183" y="449580"/>
                    <a:pt x="1466945" y="451199"/>
                    <a:pt x="1467707" y="452723"/>
                  </a:cubicBezTo>
                  <a:close/>
                  <a:moveTo>
                    <a:pt x="23622" y="783527"/>
                  </a:moveTo>
                  <a:cubicBezTo>
                    <a:pt x="23622" y="782669"/>
                    <a:pt x="23622" y="781717"/>
                    <a:pt x="23622" y="780860"/>
                  </a:cubicBezTo>
                  <a:lnTo>
                    <a:pt x="0" y="780860"/>
                  </a:lnTo>
                  <a:lnTo>
                    <a:pt x="0" y="786289"/>
                  </a:lnTo>
                  <a:lnTo>
                    <a:pt x="23622" y="786289"/>
                  </a:lnTo>
                  <a:cubicBezTo>
                    <a:pt x="23622" y="785336"/>
                    <a:pt x="23622" y="784384"/>
                    <a:pt x="23622" y="783527"/>
                  </a:cubicBezTo>
                  <a:close/>
                  <a:moveTo>
                    <a:pt x="1539431" y="706755"/>
                  </a:moveTo>
                  <a:lnTo>
                    <a:pt x="1562862" y="704279"/>
                  </a:lnTo>
                  <a:lnTo>
                    <a:pt x="1562290" y="698945"/>
                  </a:lnTo>
                  <a:lnTo>
                    <a:pt x="1538859" y="701421"/>
                  </a:lnTo>
                  <a:cubicBezTo>
                    <a:pt x="1539049" y="703136"/>
                    <a:pt x="1539240" y="704945"/>
                    <a:pt x="1539431" y="706755"/>
                  </a:cubicBezTo>
                  <a:close/>
                  <a:moveTo>
                    <a:pt x="1542859" y="759714"/>
                  </a:moveTo>
                  <a:lnTo>
                    <a:pt x="1566481" y="758857"/>
                  </a:lnTo>
                  <a:lnTo>
                    <a:pt x="1566291" y="753428"/>
                  </a:lnTo>
                  <a:lnTo>
                    <a:pt x="1542764" y="754285"/>
                  </a:lnTo>
                  <a:cubicBezTo>
                    <a:pt x="1542764" y="756095"/>
                    <a:pt x="1542859" y="757904"/>
                    <a:pt x="1542859" y="759714"/>
                  </a:cubicBezTo>
                  <a:close/>
                  <a:moveTo>
                    <a:pt x="1541621" y="733235"/>
                  </a:moveTo>
                  <a:lnTo>
                    <a:pt x="1565148" y="731615"/>
                  </a:lnTo>
                  <a:lnTo>
                    <a:pt x="1564767" y="726186"/>
                  </a:lnTo>
                  <a:lnTo>
                    <a:pt x="1541240" y="727805"/>
                  </a:lnTo>
                  <a:cubicBezTo>
                    <a:pt x="1541430" y="729615"/>
                    <a:pt x="1541526" y="731425"/>
                    <a:pt x="1541621" y="733235"/>
                  </a:cubicBezTo>
                  <a:close/>
                  <a:moveTo>
                    <a:pt x="1532287" y="654177"/>
                  </a:moveTo>
                  <a:lnTo>
                    <a:pt x="1555432" y="650081"/>
                  </a:lnTo>
                  <a:lnTo>
                    <a:pt x="1554480" y="644747"/>
                  </a:lnTo>
                  <a:lnTo>
                    <a:pt x="1531334" y="648843"/>
                  </a:lnTo>
                  <a:cubicBezTo>
                    <a:pt x="1531715" y="650653"/>
                    <a:pt x="1532001" y="652463"/>
                    <a:pt x="1532287" y="654177"/>
                  </a:cubicBezTo>
                  <a:close/>
                  <a:moveTo>
                    <a:pt x="1536382" y="680466"/>
                  </a:moveTo>
                  <a:lnTo>
                    <a:pt x="1559719" y="677228"/>
                  </a:lnTo>
                  <a:lnTo>
                    <a:pt x="1558957" y="671893"/>
                  </a:lnTo>
                  <a:lnTo>
                    <a:pt x="1535620" y="675132"/>
                  </a:lnTo>
                  <a:cubicBezTo>
                    <a:pt x="1535811" y="676847"/>
                    <a:pt x="1536096" y="678656"/>
                    <a:pt x="1536382" y="680466"/>
                  </a:cubicBezTo>
                  <a:close/>
                  <a:moveTo>
                    <a:pt x="1527429" y="628174"/>
                  </a:moveTo>
                  <a:lnTo>
                    <a:pt x="1550384" y="623316"/>
                  </a:lnTo>
                  <a:lnTo>
                    <a:pt x="1549241" y="618077"/>
                  </a:lnTo>
                  <a:lnTo>
                    <a:pt x="1526286" y="622935"/>
                  </a:lnTo>
                  <a:cubicBezTo>
                    <a:pt x="1526667" y="624650"/>
                    <a:pt x="1527048" y="626364"/>
                    <a:pt x="1527429" y="628174"/>
                  </a:cubicBezTo>
                  <a:close/>
                  <a:moveTo>
                    <a:pt x="1514761" y="576644"/>
                  </a:moveTo>
                  <a:lnTo>
                    <a:pt x="1537335" y="570167"/>
                  </a:lnTo>
                  <a:lnTo>
                    <a:pt x="1535811" y="565023"/>
                  </a:lnTo>
                  <a:lnTo>
                    <a:pt x="1513237" y="571500"/>
                  </a:lnTo>
                  <a:cubicBezTo>
                    <a:pt x="1513808" y="573119"/>
                    <a:pt x="1514284" y="574834"/>
                    <a:pt x="1514761" y="576644"/>
                  </a:cubicBezTo>
                  <a:close/>
                  <a:moveTo>
                    <a:pt x="1507141" y="551212"/>
                  </a:moveTo>
                  <a:lnTo>
                    <a:pt x="1529429" y="543973"/>
                  </a:lnTo>
                  <a:lnTo>
                    <a:pt x="1527810" y="538829"/>
                  </a:lnTo>
                  <a:lnTo>
                    <a:pt x="1505522" y="546068"/>
                  </a:lnTo>
                  <a:cubicBezTo>
                    <a:pt x="1505998" y="547783"/>
                    <a:pt x="1506569" y="549497"/>
                    <a:pt x="1507141" y="551212"/>
                  </a:cubicBezTo>
                  <a:close/>
                  <a:moveTo>
                    <a:pt x="1521523" y="602266"/>
                  </a:moveTo>
                  <a:lnTo>
                    <a:pt x="1544288" y="596551"/>
                  </a:lnTo>
                  <a:lnTo>
                    <a:pt x="1542955" y="591312"/>
                  </a:lnTo>
                  <a:lnTo>
                    <a:pt x="1520190" y="597027"/>
                  </a:lnTo>
                  <a:cubicBezTo>
                    <a:pt x="1520666" y="598742"/>
                    <a:pt x="1521142" y="600551"/>
                    <a:pt x="1521523" y="602266"/>
                  </a:cubicBezTo>
                  <a:close/>
                  <a:moveTo>
                    <a:pt x="1070705" y="79820"/>
                  </a:moveTo>
                  <a:lnTo>
                    <a:pt x="1079468" y="58102"/>
                  </a:lnTo>
                  <a:lnTo>
                    <a:pt x="1074420" y="56102"/>
                  </a:lnTo>
                  <a:lnTo>
                    <a:pt x="1065657" y="77819"/>
                  </a:lnTo>
                  <a:cubicBezTo>
                    <a:pt x="1067372" y="78486"/>
                    <a:pt x="1068991" y="79153"/>
                    <a:pt x="1070705" y="79820"/>
                  </a:cubicBezTo>
                  <a:close/>
                  <a:moveTo>
                    <a:pt x="969930" y="46768"/>
                  </a:moveTo>
                  <a:lnTo>
                    <a:pt x="975550" y="24003"/>
                  </a:lnTo>
                  <a:lnTo>
                    <a:pt x="970312" y="22669"/>
                  </a:lnTo>
                  <a:lnTo>
                    <a:pt x="964596" y="45434"/>
                  </a:lnTo>
                  <a:cubicBezTo>
                    <a:pt x="966406" y="45815"/>
                    <a:pt x="968216" y="46292"/>
                    <a:pt x="969930" y="46768"/>
                  </a:cubicBezTo>
                  <a:close/>
                  <a:moveTo>
                    <a:pt x="995553" y="53626"/>
                  </a:moveTo>
                  <a:lnTo>
                    <a:pt x="1002030" y="31052"/>
                  </a:lnTo>
                  <a:lnTo>
                    <a:pt x="996886" y="29528"/>
                  </a:lnTo>
                  <a:lnTo>
                    <a:pt x="990314" y="52197"/>
                  </a:lnTo>
                  <a:cubicBezTo>
                    <a:pt x="992124" y="52673"/>
                    <a:pt x="993838" y="53150"/>
                    <a:pt x="995553" y="53626"/>
                  </a:cubicBezTo>
                  <a:close/>
                  <a:moveTo>
                    <a:pt x="1045940" y="70199"/>
                  </a:moveTo>
                  <a:lnTo>
                    <a:pt x="1053941" y="48197"/>
                  </a:lnTo>
                  <a:lnTo>
                    <a:pt x="1048893" y="46387"/>
                  </a:lnTo>
                  <a:lnTo>
                    <a:pt x="1040892" y="68390"/>
                  </a:lnTo>
                  <a:cubicBezTo>
                    <a:pt x="1042606" y="68961"/>
                    <a:pt x="1044225" y="69628"/>
                    <a:pt x="1045940" y="70199"/>
                  </a:cubicBezTo>
                  <a:close/>
                  <a:moveTo>
                    <a:pt x="1020889" y="61532"/>
                  </a:moveTo>
                  <a:lnTo>
                    <a:pt x="1028128" y="39243"/>
                  </a:lnTo>
                  <a:lnTo>
                    <a:pt x="1022985" y="37529"/>
                  </a:lnTo>
                  <a:lnTo>
                    <a:pt x="1015746" y="59817"/>
                  </a:lnTo>
                  <a:cubicBezTo>
                    <a:pt x="1017460" y="60389"/>
                    <a:pt x="1019175" y="60960"/>
                    <a:pt x="1020889" y="61532"/>
                  </a:cubicBezTo>
                  <a:close/>
                  <a:moveTo>
                    <a:pt x="944118" y="40672"/>
                  </a:moveTo>
                  <a:lnTo>
                    <a:pt x="948975" y="17716"/>
                  </a:lnTo>
                  <a:lnTo>
                    <a:pt x="943737" y="16574"/>
                  </a:lnTo>
                  <a:lnTo>
                    <a:pt x="938879" y="39529"/>
                  </a:lnTo>
                  <a:cubicBezTo>
                    <a:pt x="940594" y="39910"/>
                    <a:pt x="942308" y="40291"/>
                    <a:pt x="944118" y="40672"/>
                  </a:cubicBezTo>
                  <a:close/>
                  <a:moveTo>
                    <a:pt x="839152" y="25718"/>
                  </a:moveTo>
                  <a:lnTo>
                    <a:pt x="840771" y="2191"/>
                  </a:lnTo>
                  <a:lnTo>
                    <a:pt x="835342" y="1810"/>
                  </a:lnTo>
                  <a:lnTo>
                    <a:pt x="833723" y="25337"/>
                  </a:lnTo>
                  <a:cubicBezTo>
                    <a:pt x="835533" y="25432"/>
                    <a:pt x="837343" y="25527"/>
                    <a:pt x="839152" y="25718"/>
                  </a:cubicBezTo>
                  <a:close/>
                  <a:moveTo>
                    <a:pt x="918114" y="35528"/>
                  </a:moveTo>
                  <a:lnTo>
                    <a:pt x="922210" y="12383"/>
                  </a:lnTo>
                  <a:lnTo>
                    <a:pt x="916876" y="11430"/>
                  </a:lnTo>
                  <a:lnTo>
                    <a:pt x="912780" y="34576"/>
                  </a:lnTo>
                  <a:cubicBezTo>
                    <a:pt x="914495" y="34957"/>
                    <a:pt x="916305" y="35243"/>
                    <a:pt x="918114" y="35528"/>
                  </a:cubicBezTo>
                  <a:close/>
                  <a:moveTo>
                    <a:pt x="783431" y="23622"/>
                  </a:moveTo>
                  <a:cubicBezTo>
                    <a:pt x="784288" y="23622"/>
                    <a:pt x="785240" y="23622"/>
                    <a:pt x="786098" y="23622"/>
                  </a:cubicBezTo>
                  <a:lnTo>
                    <a:pt x="786098" y="0"/>
                  </a:lnTo>
                  <a:lnTo>
                    <a:pt x="780764" y="0"/>
                  </a:lnTo>
                  <a:lnTo>
                    <a:pt x="780764" y="23622"/>
                  </a:lnTo>
                  <a:cubicBezTo>
                    <a:pt x="781622" y="23622"/>
                    <a:pt x="782574" y="23622"/>
                    <a:pt x="783431" y="23622"/>
                  </a:cubicBezTo>
                  <a:close/>
                  <a:moveTo>
                    <a:pt x="812673" y="24194"/>
                  </a:moveTo>
                  <a:lnTo>
                    <a:pt x="813530" y="571"/>
                  </a:lnTo>
                  <a:lnTo>
                    <a:pt x="808101" y="381"/>
                  </a:lnTo>
                  <a:lnTo>
                    <a:pt x="807244" y="24003"/>
                  </a:lnTo>
                  <a:cubicBezTo>
                    <a:pt x="809053" y="24098"/>
                    <a:pt x="810863" y="24098"/>
                    <a:pt x="812673" y="24194"/>
                  </a:cubicBezTo>
                  <a:close/>
                  <a:moveTo>
                    <a:pt x="865537" y="28099"/>
                  </a:moveTo>
                  <a:lnTo>
                    <a:pt x="868013" y="4667"/>
                  </a:lnTo>
                  <a:lnTo>
                    <a:pt x="862679" y="4096"/>
                  </a:lnTo>
                  <a:lnTo>
                    <a:pt x="860203" y="27527"/>
                  </a:lnTo>
                  <a:cubicBezTo>
                    <a:pt x="862013" y="27718"/>
                    <a:pt x="863822" y="27908"/>
                    <a:pt x="865537" y="28099"/>
                  </a:cubicBezTo>
                  <a:close/>
                  <a:moveTo>
                    <a:pt x="891921" y="31337"/>
                  </a:moveTo>
                  <a:lnTo>
                    <a:pt x="895159" y="8001"/>
                  </a:lnTo>
                  <a:lnTo>
                    <a:pt x="889825" y="7239"/>
                  </a:lnTo>
                  <a:lnTo>
                    <a:pt x="886587" y="30575"/>
                  </a:lnTo>
                  <a:cubicBezTo>
                    <a:pt x="888301" y="30861"/>
                    <a:pt x="890111" y="31052"/>
                    <a:pt x="891921" y="31337"/>
                  </a:cubicBezTo>
                  <a:close/>
                  <a:moveTo>
                    <a:pt x="1293876" y="220599"/>
                  </a:moveTo>
                  <a:lnTo>
                    <a:pt x="1309688" y="203073"/>
                  </a:lnTo>
                  <a:lnTo>
                    <a:pt x="1305687" y="199454"/>
                  </a:lnTo>
                  <a:lnTo>
                    <a:pt x="1289875" y="216980"/>
                  </a:lnTo>
                  <a:cubicBezTo>
                    <a:pt x="1291209" y="218218"/>
                    <a:pt x="1292542" y="219456"/>
                    <a:pt x="1293876" y="220599"/>
                  </a:cubicBezTo>
                  <a:close/>
                  <a:moveTo>
                    <a:pt x="1095089" y="90297"/>
                  </a:moveTo>
                  <a:lnTo>
                    <a:pt x="1104614" y="68866"/>
                  </a:lnTo>
                  <a:lnTo>
                    <a:pt x="1099661" y="66675"/>
                  </a:lnTo>
                  <a:lnTo>
                    <a:pt x="1090136" y="88106"/>
                  </a:lnTo>
                  <a:cubicBezTo>
                    <a:pt x="1091756" y="88868"/>
                    <a:pt x="1093375" y="89535"/>
                    <a:pt x="1095089" y="90297"/>
                  </a:cubicBezTo>
                  <a:close/>
                  <a:moveTo>
                    <a:pt x="1232344" y="170307"/>
                  </a:moveTo>
                  <a:lnTo>
                    <a:pt x="1246251" y="151257"/>
                  </a:lnTo>
                  <a:lnTo>
                    <a:pt x="1241869" y="148114"/>
                  </a:lnTo>
                  <a:lnTo>
                    <a:pt x="1227963" y="167164"/>
                  </a:lnTo>
                  <a:cubicBezTo>
                    <a:pt x="1229391" y="168211"/>
                    <a:pt x="1230820" y="169259"/>
                    <a:pt x="1232344" y="170307"/>
                  </a:cubicBezTo>
                  <a:close/>
                  <a:moveTo>
                    <a:pt x="1253394" y="186404"/>
                  </a:moveTo>
                  <a:lnTo>
                    <a:pt x="1267968" y="167831"/>
                  </a:lnTo>
                  <a:lnTo>
                    <a:pt x="1263682" y="164497"/>
                  </a:lnTo>
                  <a:lnTo>
                    <a:pt x="1249108" y="183071"/>
                  </a:lnTo>
                  <a:cubicBezTo>
                    <a:pt x="1250537" y="184214"/>
                    <a:pt x="1251966" y="185261"/>
                    <a:pt x="1253394" y="186404"/>
                  </a:cubicBezTo>
                  <a:close/>
                  <a:moveTo>
                    <a:pt x="1313212" y="238792"/>
                  </a:moveTo>
                  <a:lnTo>
                    <a:pt x="1329594" y="221837"/>
                  </a:lnTo>
                  <a:lnTo>
                    <a:pt x="1325689" y="218123"/>
                  </a:lnTo>
                  <a:lnTo>
                    <a:pt x="1309211" y="235172"/>
                  </a:lnTo>
                  <a:cubicBezTo>
                    <a:pt x="1310640" y="236315"/>
                    <a:pt x="1311973" y="237554"/>
                    <a:pt x="1313212" y="238792"/>
                  </a:cubicBezTo>
                  <a:close/>
                  <a:moveTo>
                    <a:pt x="1273969" y="203168"/>
                  </a:moveTo>
                  <a:lnTo>
                    <a:pt x="1289113" y="185071"/>
                  </a:lnTo>
                  <a:lnTo>
                    <a:pt x="1285018" y="181547"/>
                  </a:lnTo>
                  <a:lnTo>
                    <a:pt x="1269873" y="199644"/>
                  </a:lnTo>
                  <a:cubicBezTo>
                    <a:pt x="1271206" y="200882"/>
                    <a:pt x="1272540" y="202025"/>
                    <a:pt x="1273969" y="203168"/>
                  </a:cubicBezTo>
                  <a:close/>
                  <a:moveTo>
                    <a:pt x="1210627" y="155067"/>
                  </a:moveTo>
                  <a:lnTo>
                    <a:pt x="1223772" y="135541"/>
                  </a:lnTo>
                  <a:lnTo>
                    <a:pt x="1219295" y="132493"/>
                  </a:lnTo>
                  <a:lnTo>
                    <a:pt x="1206150" y="152019"/>
                  </a:lnTo>
                  <a:cubicBezTo>
                    <a:pt x="1207675" y="152972"/>
                    <a:pt x="1209103" y="154019"/>
                    <a:pt x="1210627" y="155067"/>
                  </a:cubicBezTo>
                  <a:close/>
                  <a:moveTo>
                    <a:pt x="1142619" y="113729"/>
                  </a:moveTo>
                  <a:lnTo>
                    <a:pt x="1153668" y="92964"/>
                  </a:lnTo>
                  <a:lnTo>
                    <a:pt x="1148906" y="90392"/>
                  </a:lnTo>
                  <a:lnTo>
                    <a:pt x="1137856" y="111157"/>
                  </a:lnTo>
                  <a:cubicBezTo>
                    <a:pt x="1139475" y="112014"/>
                    <a:pt x="1141095" y="112871"/>
                    <a:pt x="1142619" y="113729"/>
                  </a:cubicBezTo>
                  <a:close/>
                  <a:moveTo>
                    <a:pt x="1118997" y="101632"/>
                  </a:moveTo>
                  <a:lnTo>
                    <a:pt x="1129284" y="80582"/>
                  </a:lnTo>
                  <a:lnTo>
                    <a:pt x="1124522" y="78105"/>
                  </a:lnTo>
                  <a:lnTo>
                    <a:pt x="1114234" y="99155"/>
                  </a:lnTo>
                  <a:cubicBezTo>
                    <a:pt x="1115853" y="100013"/>
                    <a:pt x="1117473" y="100775"/>
                    <a:pt x="1118997" y="101632"/>
                  </a:cubicBezTo>
                  <a:close/>
                  <a:moveTo>
                    <a:pt x="1188434" y="140494"/>
                  </a:moveTo>
                  <a:lnTo>
                    <a:pt x="1200912" y="120587"/>
                  </a:lnTo>
                  <a:lnTo>
                    <a:pt x="1196340" y="117729"/>
                  </a:lnTo>
                  <a:lnTo>
                    <a:pt x="1183862" y="137732"/>
                  </a:lnTo>
                  <a:cubicBezTo>
                    <a:pt x="1185386" y="138589"/>
                    <a:pt x="1186910" y="139541"/>
                    <a:pt x="1188434" y="140494"/>
                  </a:cubicBezTo>
                  <a:close/>
                  <a:moveTo>
                    <a:pt x="1165764" y="126683"/>
                  </a:moveTo>
                  <a:lnTo>
                    <a:pt x="1177481" y="106299"/>
                  </a:lnTo>
                  <a:lnTo>
                    <a:pt x="1172813" y="103632"/>
                  </a:lnTo>
                  <a:lnTo>
                    <a:pt x="1161097" y="124016"/>
                  </a:lnTo>
                  <a:cubicBezTo>
                    <a:pt x="1162622" y="124873"/>
                    <a:pt x="1164241" y="125825"/>
                    <a:pt x="1165764" y="126683"/>
                  </a:cubicBezTo>
                  <a:close/>
                  <a:moveTo>
                    <a:pt x="68389" y="1040892"/>
                  </a:moveTo>
                  <a:lnTo>
                    <a:pt x="46387" y="1048893"/>
                  </a:lnTo>
                  <a:lnTo>
                    <a:pt x="48196" y="1053941"/>
                  </a:lnTo>
                  <a:lnTo>
                    <a:pt x="70199" y="1045940"/>
                  </a:lnTo>
                  <a:cubicBezTo>
                    <a:pt x="69532" y="1044321"/>
                    <a:pt x="68961" y="1042607"/>
                    <a:pt x="68389" y="1040892"/>
                  </a:cubicBezTo>
                  <a:close/>
                  <a:moveTo>
                    <a:pt x="1206150" y="1415034"/>
                  </a:moveTo>
                  <a:lnTo>
                    <a:pt x="1219295" y="1434560"/>
                  </a:lnTo>
                  <a:lnTo>
                    <a:pt x="1223772" y="1431512"/>
                  </a:lnTo>
                  <a:lnTo>
                    <a:pt x="1210627" y="1411986"/>
                  </a:lnTo>
                  <a:cubicBezTo>
                    <a:pt x="1209103" y="1412939"/>
                    <a:pt x="1207675" y="1413986"/>
                    <a:pt x="1206150" y="1415034"/>
                  </a:cubicBezTo>
                  <a:close/>
                  <a:moveTo>
                    <a:pt x="1183862" y="1429417"/>
                  </a:moveTo>
                  <a:lnTo>
                    <a:pt x="1196340" y="1449419"/>
                  </a:lnTo>
                  <a:lnTo>
                    <a:pt x="1200912" y="1446562"/>
                  </a:lnTo>
                  <a:lnTo>
                    <a:pt x="1188434" y="1426559"/>
                  </a:lnTo>
                  <a:cubicBezTo>
                    <a:pt x="1186910" y="1427512"/>
                    <a:pt x="1185386" y="1428464"/>
                    <a:pt x="1183862" y="1429417"/>
                  </a:cubicBezTo>
                  <a:close/>
                  <a:moveTo>
                    <a:pt x="1114139" y="1467803"/>
                  </a:moveTo>
                  <a:lnTo>
                    <a:pt x="1124426" y="1488853"/>
                  </a:lnTo>
                  <a:lnTo>
                    <a:pt x="1129284" y="1486472"/>
                  </a:lnTo>
                  <a:lnTo>
                    <a:pt x="1118997" y="1465421"/>
                  </a:lnTo>
                  <a:cubicBezTo>
                    <a:pt x="1117378" y="1466183"/>
                    <a:pt x="1115853" y="1466945"/>
                    <a:pt x="1114139" y="1467803"/>
                  </a:cubicBezTo>
                  <a:close/>
                  <a:moveTo>
                    <a:pt x="1227868" y="1399794"/>
                  </a:moveTo>
                  <a:lnTo>
                    <a:pt x="1241774" y="1418844"/>
                  </a:lnTo>
                  <a:lnTo>
                    <a:pt x="1246155" y="1415701"/>
                  </a:lnTo>
                  <a:lnTo>
                    <a:pt x="1232249" y="1396651"/>
                  </a:lnTo>
                  <a:cubicBezTo>
                    <a:pt x="1230820" y="1397698"/>
                    <a:pt x="1229391" y="1398746"/>
                    <a:pt x="1227868" y="1399794"/>
                  </a:cubicBezTo>
                  <a:close/>
                  <a:moveTo>
                    <a:pt x="1161097" y="1442942"/>
                  </a:moveTo>
                  <a:lnTo>
                    <a:pt x="1172813" y="1463326"/>
                  </a:lnTo>
                  <a:lnTo>
                    <a:pt x="1177481" y="1460659"/>
                  </a:lnTo>
                  <a:lnTo>
                    <a:pt x="1165669" y="1440275"/>
                  </a:lnTo>
                  <a:cubicBezTo>
                    <a:pt x="1164241" y="1441228"/>
                    <a:pt x="1162622" y="1442085"/>
                    <a:pt x="1161097" y="1442942"/>
                  </a:cubicBezTo>
                  <a:close/>
                  <a:moveTo>
                    <a:pt x="1137856" y="1455801"/>
                  </a:moveTo>
                  <a:lnTo>
                    <a:pt x="1148906" y="1476566"/>
                  </a:lnTo>
                  <a:lnTo>
                    <a:pt x="1153668" y="1473994"/>
                  </a:lnTo>
                  <a:lnTo>
                    <a:pt x="1142619" y="1453229"/>
                  </a:lnTo>
                  <a:cubicBezTo>
                    <a:pt x="1141000" y="1454087"/>
                    <a:pt x="1139475" y="1454944"/>
                    <a:pt x="1137856" y="1455801"/>
                  </a:cubicBezTo>
                  <a:close/>
                  <a:moveTo>
                    <a:pt x="1328166" y="1313307"/>
                  </a:moveTo>
                  <a:lnTo>
                    <a:pt x="1345216" y="1329690"/>
                  </a:lnTo>
                  <a:lnTo>
                    <a:pt x="1348931" y="1325785"/>
                  </a:lnTo>
                  <a:lnTo>
                    <a:pt x="1331880" y="1309307"/>
                  </a:lnTo>
                  <a:cubicBezTo>
                    <a:pt x="1330642" y="1310640"/>
                    <a:pt x="1329404" y="1311973"/>
                    <a:pt x="1328166" y="1313307"/>
                  </a:cubicBezTo>
                  <a:close/>
                  <a:moveTo>
                    <a:pt x="1249108" y="1383887"/>
                  </a:moveTo>
                  <a:lnTo>
                    <a:pt x="1263682" y="1402461"/>
                  </a:lnTo>
                  <a:lnTo>
                    <a:pt x="1267968" y="1399127"/>
                  </a:lnTo>
                  <a:lnTo>
                    <a:pt x="1253394" y="1380554"/>
                  </a:lnTo>
                  <a:cubicBezTo>
                    <a:pt x="1251966" y="1381697"/>
                    <a:pt x="1250537" y="1382840"/>
                    <a:pt x="1249108" y="1383887"/>
                  </a:cubicBezTo>
                  <a:close/>
                  <a:moveTo>
                    <a:pt x="1309306" y="1331976"/>
                  </a:moveTo>
                  <a:lnTo>
                    <a:pt x="1325689" y="1349026"/>
                  </a:lnTo>
                  <a:lnTo>
                    <a:pt x="1329594" y="1345311"/>
                  </a:lnTo>
                  <a:lnTo>
                    <a:pt x="1313212" y="1328261"/>
                  </a:lnTo>
                  <a:cubicBezTo>
                    <a:pt x="1311878" y="1329500"/>
                    <a:pt x="1310640" y="1330738"/>
                    <a:pt x="1309306" y="1331976"/>
                  </a:cubicBezTo>
                  <a:close/>
                  <a:moveTo>
                    <a:pt x="1289875" y="1349978"/>
                  </a:moveTo>
                  <a:lnTo>
                    <a:pt x="1305687" y="1367504"/>
                  </a:lnTo>
                  <a:lnTo>
                    <a:pt x="1309688" y="1363885"/>
                  </a:lnTo>
                  <a:lnTo>
                    <a:pt x="1293876" y="1346359"/>
                  </a:lnTo>
                  <a:cubicBezTo>
                    <a:pt x="1292542" y="1347597"/>
                    <a:pt x="1291209" y="1348740"/>
                    <a:pt x="1289875" y="1349978"/>
                  </a:cubicBezTo>
                  <a:close/>
                  <a:moveTo>
                    <a:pt x="833723" y="1541717"/>
                  </a:moveTo>
                  <a:lnTo>
                    <a:pt x="835342" y="1565243"/>
                  </a:lnTo>
                  <a:lnTo>
                    <a:pt x="840771" y="1564862"/>
                  </a:lnTo>
                  <a:lnTo>
                    <a:pt x="839152" y="1541336"/>
                  </a:lnTo>
                  <a:cubicBezTo>
                    <a:pt x="837343" y="1541431"/>
                    <a:pt x="835533" y="1541526"/>
                    <a:pt x="833723" y="1541717"/>
                  </a:cubicBezTo>
                  <a:close/>
                  <a:moveTo>
                    <a:pt x="1269778" y="1367314"/>
                  </a:moveTo>
                  <a:lnTo>
                    <a:pt x="1285018" y="1385411"/>
                  </a:lnTo>
                  <a:lnTo>
                    <a:pt x="1289113" y="1381887"/>
                  </a:lnTo>
                  <a:lnTo>
                    <a:pt x="1273873" y="1363790"/>
                  </a:lnTo>
                  <a:cubicBezTo>
                    <a:pt x="1272540" y="1365028"/>
                    <a:pt x="1271206" y="1366171"/>
                    <a:pt x="1269778" y="1367314"/>
                  </a:cubicBezTo>
                  <a:close/>
                  <a:moveTo>
                    <a:pt x="938784" y="1527429"/>
                  </a:moveTo>
                  <a:lnTo>
                    <a:pt x="943641" y="1550384"/>
                  </a:lnTo>
                  <a:lnTo>
                    <a:pt x="948880" y="1549241"/>
                  </a:lnTo>
                  <a:lnTo>
                    <a:pt x="944023" y="1526286"/>
                  </a:lnTo>
                  <a:cubicBezTo>
                    <a:pt x="942308" y="1526667"/>
                    <a:pt x="940594" y="1527048"/>
                    <a:pt x="938784" y="1527429"/>
                  </a:cubicBezTo>
                  <a:close/>
                  <a:moveTo>
                    <a:pt x="912780" y="1532382"/>
                  </a:moveTo>
                  <a:lnTo>
                    <a:pt x="916876" y="1555528"/>
                  </a:lnTo>
                  <a:lnTo>
                    <a:pt x="922210" y="1554575"/>
                  </a:lnTo>
                  <a:lnTo>
                    <a:pt x="918114" y="1531430"/>
                  </a:lnTo>
                  <a:cubicBezTo>
                    <a:pt x="916305" y="1531715"/>
                    <a:pt x="914495" y="1532096"/>
                    <a:pt x="912780" y="1532382"/>
                  </a:cubicBezTo>
                  <a:close/>
                  <a:moveTo>
                    <a:pt x="860203" y="1539526"/>
                  </a:moveTo>
                  <a:lnTo>
                    <a:pt x="862679" y="1562957"/>
                  </a:lnTo>
                  <a:lnTo>
                    <a:pt x="868013" y="1562386"/>
                  </a:lnTo>
                  <a:lnTo>
                    <a:pt x="865537" y="1538954"/>
                  </a:lnTo>
                  <a:cubicBezTo>
                    <a:pt x="863727" y="1539145"/>
                    <a:pt x="862013" y="1539335"/>
                    <a:pt x="860203" y="1539526"/>
                  </a:cubicBezTo>
                  <a:close/>
                  <a:moveTo>
                    <a:pt x="1090136" y="1478947"/>
                  </a:moveTo>
                  <a:lnTo>
                    <a:pt x="1099661" y="1500378"/>
                  </a:lnTo>
                  <a:lnTo>
                    <a:pt x="1104614" y="1498187"/>
                  </a:lnTo>
                  <a:lnTo>
                    <a:pt x="1095089" y="1476756"/>
                  </a:lnTo>
                  <a:cubicBezTo>
                    <a:pt x="1093375" y="1477423"/>
                    <a:pt x="1091756" y="1478185"/>
                    <a:pt x="1090136" y="1478947"/>
                  </a:cubicBezTo>
                  <a:close/>
                  <a:moveTo>
                    <a:pt x="886587" y="1536383"/>
                  </a:moveTo>
                  <a:lnTo>
                    <a:pt x="889825" y="1559719"/>
                  </a:lnTo>
                  <a:lnTo>
                    <a:pt x="895159" y="1558957"/>
                  </a:lnTo>
                  <a:lnTo>
                    <a:pt x="891921" y="1535621"/>
                  </a:lnTo>
                  <a:cubicBezTo>
                    <a:pt x="890111" y="1535906"/>
                    <a:pt x="888301" y="1536192"/>
                    <a:pt x="886587" y="1536383"/>
                  </a:cubicBezTo>
                  <a:close/>
                  <a:moveTo>
                    <a:pt x="964692" y="1521523"/>
                  </a:moveTo>
                  <a:lnTo>
                    <a:pt x="970406" y="1544288"/>
                  </a:lnTo>
                  <a:lnTo>
                    <a:pt x="975646" y="1542955"/>
                  </a:lnTo>
                  <a:lnTo>
                    <a:pt x="969930" y="1520190"/>
                  </a:lnTo>
                  <a:cubicBezTo>
                    <a:pt x="968216" y="1520666"/>
                    <a:pt x="966406" y="1521143"/>
                    <a:pt x="964692" y="1521523"/>
                  </a:cubicBezTo>
                  <a:close/>
                  <a:moveTo>
                    <a:pt x="1040892" y="1498568"/>
                  </a:moveTo>
                  <a:lnTo>
                    <a:pt x="1048893" y="1520571"/>
                  </a:lnTo>
                  <a:lnTo>
                    <a:pt x="1053941" y="1518761"/>
                  </a:lnTo>
                  <a:lnTo>
                    <a:pt x="1045940" y="1496759"/>
                  </a:lnTo>
                  <a:cubicBezTo>
                    <a:pt x="1044225" y="1497425"/>
                    <a:pt x="1042511" y="1497997"/>
                    <a:pt x="1040892" y="1498568"/>
                  </a:cubicBezTo>
                  <a:close/>
                  <a:moveTo>
                    <a:pt x="990314" y="1514856"/>
                  </a:moveTo>
                  <a:lnTo>
                    <a:pt x="996791" y="1537430"/>
                  </a:lnTo>
                  <a:lnTo>
                    <a:pt x="1001934" y="1535906"/>
                  </a:lnTo>
                  <a:lnTo>
                    <a:pt x="995457" y="1513332"/>
                  </a:lnTo>
                  <a:cubicBezTo>
                    <a:pt x="993838" y="1513808"/>
                    <a:pt x="992124" y="1514285"/>
                    <a:pt x="990314" y="1514856"/>
                  </a:cubicBezTo>
                  <a:close/>
                  <a:moveTo>
                    <a:pt x="1065657" y="1489139"/>
                  </a:moveTo>
                  <a:lnTo>
                    <a:pt x="1074420" y="1510856"/>
                  </a:lnTo>
                  <a:lnTo>
                    <a:pt x="1079468" y="1508855"/>
                  </a:lnTo>
                  <a:lnTo>
                    <a:pt x="1070705" y="1487138"/>
                  </a:lnTo>
                  <a:cubicBezTo>
                    <a:pt x="1068991" y="1487805"/>
                    <a:pt x="1067372" y="1488472"/>
                    <a:pt x="1065657" y="1489139"/>
                  </a:cubicBezTo>
                  <a:close/>
                  <a:moveTo>
                    <a:pt x="1015746" y="1507141"/>
                  </a:moveTo>
                  <a:lnTo>
                    <a:pt x="1022985" y="1529429"/>
                  </a:lnTo>
                  <a:lnTo>
                    <a:pt x="1028128" y="1527810"/>
                  </a:lnTo>
                  <a:lnTo>
                    <a:pt x="1020889" y="1505522"/>
                  </a:lnTo>
                  <a:cubicBezTo>
                    <a:pt x="1019175" y="1505998"/>
                    <a:pt x="1017460" y="1506569"/>
                    <a:pt x="1015746" y="1507141"/>
                  </a:cubicBezTo>
                  <a:close/>
                  <a:moveTo>
                    <a:pt x="1346359" y="1293971"/>
                  </a:moveTo>
                  <a:lnTo>
                    <a:pt x="1363884" y="1309783"/>
                  </a:lnTo>
                  <a:lnTo>
                    <a:pt x="1367504" y="1305782"/>
                  </a:lnTo>
                  <a:lnTo>
                    <a:pt x="1349883" y="1289971"/>
                  </a:lnTo>
                  <a:cubicBezTo>
                    <a:pt x="1348740" y="1291304"/>
                    <a:pt x="1347502" y="1292638"/>
                    <a:pt x="1346359" y="1293971"/>
                  </a:cubicBezTo>
                  <a:close/>
                  <a:moveTo>
                    <a:pt x="1526286" y="944118"/>
                  </a:moveTo>
                  <a:lnTo>
                    <a:pt x="1549241" y="948976"/>
                  </a:lnTo>
                  <a:lnTo>
                    <a:pt x="1550384" y="943737"/>
                  </a:lnTo>
                  <a:lnTo>
                    <a:pt x="1527429" y="938879"/>
                  </a:lnTo>
                  <a:cubicBezTo>
                    <a:pt x="1527048" y="940594"/>
                    <a:pt x="1526667" y="942404"/>
                    <a:pt x="1526286" y="944118"/>
                  </a:cubicBezTo>
                  <a:close/>
                  <a:moveTo>
                    <a:pt x="1535620" y="891921"/>
                  </a:moveTo>
                  <a:lnTo>
                    <a:pt x="1558957" y="895160"/>
                  </a:lnTo>
                  <a:lnTo>
                    <a:pt x="1559719" y="889826"/>
                  </a:lnTo>
                  <a:lnTo>
                    <a:pt x="1536382" y="886587"/>
                  </a:lnTo>
                  <a:cubicBezTo>
                    <a:pt x="1536096" y="888397"/>
                    <a:pt x="1535811" y="890111"/>
                    <a:pt x="1535620" y="891921"/>
                  </a:cubicBezTo>
                  <a:close/>
                  <a:moveTo>
                    <a:pt x="1531429" y="918115"/>
                  </a:moveTo>
                  <a:lnTo>
                    <a:pt x="1554575" y="922211"/>
                  </a:lnTo>
                  <a:lnTo>
                    <a:pt x="1555528" y="916877"/>
                  </a:lnTo>
                  <a:lnTo>
                    <a:pt x="1532382" y="912781"/>
                  </a:lnTo>
                  <a:cubicBezTo>
                    <a:pt x="1532001" y="914591"/>
                    <a:pt x="1531715" y="916400"/>
                    <a:pt x="1531429" y="918115"/>
                  </a:cubicBezTo>
                  <a:close/>
                  <a:moveTo>
                    <a:pt x="1505426" y="1020890"/>
                  </a:moveTo>
                  <a:lnTo>
                    <a:pt x="1527714" y="1028129"/>
                  </a:lnTo>
                  <a:lnTo>
                    <a:pt x="1529429" y="1022985"/>
                  </a:lnTo>
                  <a:lnTo>
                    <a:pt x="1507141" y="1015746"/>
                  </a:lnTo>
                  <a:cubicBezTo>
                    <a:pt x="1506569" y="1017461"/>
                    <a:pt x="1505998" y="1019175"/>
                    <a:pt x="1505426" y="1020890"/>
                  </a:cubicBezTo>
                  <a:close/>
                  <a:moveTo>
                    <a:pt x="1513237" y="995553"/>
                  </a:moveTo>
                  <a:lnTo>
                    <a:pt x="1535811" y="1002030"/>
                  </a:lnTo>
                  <a:lnTo>
                    <a:pt x="1537335" y="996887"/>
                  </a:lnTo>
                  <a:lnTo>
                    <a:pt x="1514761" y="990410"/>
                  </a:lnTo>
                  <a:cubicBezTo>
                    <a:pt x="1514284" y="992124"/>
                    <a:pt x="1513808" y="993839"/>
                    <a:pt x="1513237" y="995553"/>
                  </a:cubicBezTo>
                  <a:close/>
                  <a:moveTo>
                    <a:pt x="1520190" y="969931"/>
                  </a:moveTo>
                  <a:lnTo>
                    <a:pt x="1542955" y="975646"/>
                  </a:lnTo>
                  <a:lnTo>
                    <a:pt x="1544288" y="970407"/>
                  </a:lnTo>
                  <a:lnTo>
                    <a:pt x="1521523" y="964692"/>
                  </a:lnTo>
                  <a:cubicBezTo>
                    <a:pt x="1521047" y="966502"/>
                    <a:pt x="1520666" y="968216"/>
                    <a:pt x="1520190" y="969931"/>
                  </a:cubicBezTo>
                  <a:close/>
                  <a:moveTo>
                    <a:pt x="1543240" y="780764"/>
                  </a:moveTo>
                  <a:cubicBezTo>
                    <a:pt x="1543240" y="781622"/>
                    <a:pt x="1543240" y="782574"/>
                    <a:pt x="1543240" y="783431"/>
                  </a:cubicBezTo>
                  <a:cubicBezTo>
                    <a:pt x="1543240" y="784289"/>
                    <a:pt x="1543240" y="785241"/>
                    <a:pt x="1543240" y="786193"/>
                  </a:cubicBezTo>
                  <a:lnTo>
                    <a:pt x="1566863" y="786193"/>
                  </a:lnTo>
                  <a:lnTo>
                    <a:pt x="1566863" y="780764"/>
                  </a:lnTo>
                  <a:lnTo>
                    <a:pt x="1543240" y="780764"/>
                  </a:lnTo>
                  <a:close/>
                  <a:moveTo>
                    <a:pt x="1542764" y="812768"/>
                  </a:moveTo>
                  <a:lnTo>
                    <a:pt x="1566386" y="813626"/>
                  </a:lnTo>
                  <a:lnTo>
                    <a:pt x="1566577" y="808196"/>
                  </a:lnTo>
                  <a:lnTo>
                    <a:pt x="1542955" y="807339"/>
                  </a:lnTo>
                  <a:cubicBezTo>
                    <a:pt x="1542859" y="809149"/>
                    <a:pt x="1542764" y="810959"/>
                    <a:pt x="1542764" y="812768"/>
                  </a:cubicBezTo>
                  <a:close/>
                  <a:moveTo>
                    <a:pt x="1538859" y="865632"/>
                  </a:moveTo>
                  <a:lnTo>
                    <a:pt x="1562290" y="868109"/>
                  </a:lnTo>
                  <a:lnTo>
                    <a:pt x="1562862" y="862775"/>
                  </a:lnTo>
                  <a:lnTo>
                    <a:pt x="1539431" y="860298"/>
                  </a:lnTo>
                  <a:cubicBezTo>
                    <a:pt x="1539240" y="862013"/>
                    <a:pt x="1539049" y="863822"/>
                    <a:pt x="1538859" y="865632"/>
                  </a:cubicBezTo>
                  <a:close/>
                  <a:moveTo>
                    <a:pt x="1541240" y="839248"/>
                  </a:moveTo>
                  <a:lnTo>
                    <a:pt x="1564767" y="840867"/>
                  </a:lnTo>
                  <a:lnTo>
                    <a:pt x="1565148" y="835438"/>
                  </a:lnTo>
                  <a:lnTo>
                    <a:pt x="1541621" y="833818"/>
                  </a:lnTo>
                  <a:cubicBezTo>
                    <a:pt x="1541526" y="835628"/>
                    <a:pt x="1541430" y="837438"/>
                    <a:pt x="1541240" y="839248"/>
                  </a:cubicBezTo>
                  <a:close/>
                  <a:moveTo>
                    <a:pt x="24003" y="807339"/>
                  </a:moveTo>
                  <a:lnTo>
                    <a:pt x="381" y="808196"/>
                  </a:lnTo>
                  <a:lnTo>
                    <a:pt x="571" y="813626"/>
                  </a:lnTo>
                  <a:lnTo>
                    <a:pt x="24193" y="812768"/>
                  </a:lnTo>
                  <a:cubicBezTo>
                    <a:pt x="24098" y="810959"/>
                    <a:pt x="24098" y="809149"/>
                    <a:pt x="24003" y="807339"/>
                  </a:cubicBezTo>
                  <a:close/>
                  <a:moveTo>
                    <a:pt x="1363789" y="1273969"/>
                  </a:moveTo>
                  <a:lnTo>
                    <a:pt x="1381887" y="1289114"/>
                  </a:lnTo>
                  <a:lnTo>
                    <a:pt x="1385316" y="1285018"/>
                  </a:lnTo>
                  <a:lnTo>
                    <a:pt x="1367218" y="1269873"/>
                  </a:lnTo>
                  <a:cubicBezTo>
                    <a:pt x="1366075" y="1271207"/>
                    <a:pt x="1364932" y="1272635"/>
                    <a:pt x="1363789" y="1273969"/>
                  </a:cubicBezTo>
                  <a:close/>
                  <a:moveTo>
                    <a:pt x="1440180" y="1165860"/>
                  </a:moveTo>
                  <a:lnTo>
                    <a:pt x="1460563" y="1177576"/>
                  </a:lnTo>
                  <a:lnTo>
                    <a:pt x="1463231" y="1172909"/>
                  </a:lnTo>
                  <a:lnTo>
                    <a:pt x="1442847" y="1161098"/>
                  </a:lnTo>
                  <a:cubicBezTo>
                    <a:pt x="1441989" y="1162717"/>
                    <a:pt x="1441132" y="1164241"/>
                    <a:pt x="1440180" y="1165860"/>
                  </a:cubicBezTo>
                  <a:close/>
                  <a:moveTo>
                    <a:pt x="1411891" y="1210628"/>
                  </a:moveTo>
                  <a:lnTo>
                    <a:pt x="1431417" y="1223772"/>
                  </a:lnTo>
                  <a:lnTo>
                    <a:pt x="1434465" y="1219295"/>
                  </a:lnTo>
                  <a:lnTo>
                    <a:pt x="1414939" y="1206151"/>
                  </a:lnTo>
                  <a:cubicBezTo>
                    <a:pt x="1413891" y="1207675"/>
                    <a:pt x="1412938" y="1209199"/>
                    <a:pt x="1411891" y="1210628"/>
                  </a:cubicBezTo>
                  <a:close/>
                  <a:moveTo>
                    <a:pt x="1496758" y="1045940"/>
                  </a:moveTo>
                  <a:lnTo>
                    <a:pt x="1518761" y="1053941"/>
                  </a:lnTo>
                  <a:lnTo>
                    <a:pt x="1520666" y="1048893"/>
                  </a:lnTo>
                  <a:lnTo>
                    <a:pt x="1498663" y="1040892"/>
                  </a:lnTo>
                  <a:cubicBezTo>
                    <a:pt x="1497901" y="1042607"/>
                    <a:pt x="1497330" y="1044321"/>
                    <a:pt x="1496758" y="1045940"/>
                  </a:cubicBezTo>
                  <a:close/>
                  <a:moveTo>
                    <a:pt x="1396650" y="1232344"/>
                  </a:moveTo>
                  <a:lnTo>
                    <a:pt x="1415700" y="1246251"/>
                  </a:lnTo>
                  <a:lnTo>
                    <a:pt x="1418844" y="1241869"/>
                  </a:lnTo>
                  <a:lnTo>
                    <a:pt x="1399794" y="1227963"/>
                  </a:lnTo>
                  <a:cubicBezTo>
                    <a:pt x="1398746" y="1229392"/>
                    <a:pt x="1397698" y="1230916"/>
                    <a:pt x="1396650" y="1232344"/>
                  </a:cubicBezTo>
                  <a:close/>
                  <a:moveTo>
                    <a:pt x="1380553" y="1253395"/>
                  </a:moveTo>
                  <a:lnTo>
                    <a:pt x="1399127" y="1267968"/>
                  </a:lnTo>
                  <a:lnTo>
                    <a:pt x="1402461" y="1263682"/>
                  </a:lnTo>
                  <a:lnTo>
                    <a:pt x="1383792" y="1249109"/>
                  </a:lnTo>
                  <a:cubicBezTo>
                    <a:pt x="1382744" y="1250633"/>
                    <a:pt x="1381697" y="1252061"/>
                    <a:pt x="1380553" y="1253395"/>
                  </a:cubicBezTo>
                  <a:close/>
                  <a:moveTo>
                    <a:pt x="1453134" y="1142714"/>
                  </a:moveTo>
                  <a:lnTo>
                    <a:pt x="1473898" y="1153763"/>
                  </a:lnTo>
                  <a:lnTo>
                    <a:pt x="1476470" y="1149001"/>
                  </a:lnTo>
                  <a:lnTo>
                    <a:pt x="1455705" y="1137952"/>
                  </a:lnTo>
                  <a:cubicBezTo>
                    <a:pt x="1454848" y="1139476"/>
                    <a:pt x="1453991" y="1141095"/>
                    <a:pt x="1453134" y="1142714"/>
                  </a:cubicBezTo>
                  <a:close/>
                  <a:moveTo>
                    <a:pt x="1476661" y="1095089"/>
                  </a:moveTo>
                  <a:lnTo>
                    <a:pt x="1498092" y="1104614"/>
                  </a:lnTo>
                  <a:lnTo>
                    <a:pt x="1500282" y="1099661"/>
                  </a:lnTo>
                  <a:lnTo>
                    <a:pt x="1478851" y="1090136"/>
                  </a:lnTo>
                  <a:cubicBezTo>
                    <a:pt x="1478089" y="1091756"/>
                    <a:pt x="1477423" y="1093470"/>
                    <a:pt x="1476661" y="1095089"/>
                  </a:cubicBezTo>
                  <a:close/>
                  <a:moveTo>
                    <a:pt x="1487138" y="1070705"/>
                  </a:moveTo>
                  <a:lnTo>
                    <a:pt x="1508855" y="1079468"/>
                  </a:lnTo>
                  <a:lnTo>
                    <a:pt x="1510856" y="1074420"/>
                  </a:lnTo>
                  <a:lnTo>
                    <a:pt x="1489138" y="1065657"/>
                  </a:lnTo>
                  <a:cubicBezTo>
                    <a:pt x="1488471" y="1067372"/>
                    <a:pt x="1487805" y="1069086"/>
                    <a:pt x="1487138" y="1070705"/>
                  </a:cubicBezTo>
                  <a:close/>
                  <a:moveTo>
                    <a:pt x="1465326" y="1119092"/>
                  </a:moveTo>
                  <a:lnTo>
                    <a:pt x="1486472" y="1129379"/>
                  </a:lnTo>
                  <a:lnTo>
                    <a:pt x="1488853" y="1124522"/>
                  </a:lnTo>
                  <a:lnTo>
                    <a:pt x="1467707" y="1114235"/>
                  </a:lnTo>
                  <a:cubicBezTo>
                    <a:pt x="1466945" y="1115854"/>
                    <a:pt x="1466183" y="1117473"/>
                    <a:pt x="1465326" y="1119092"/>
                  </a:cubicBezTo>
                  <a:close/>
                  <a:moveTo>
                    <a:pt x="1426464" y="1188530"/>
                  </a:moveTo>
                  <a:lnTo>
                    <a:pt x="1446466" y="1201007"/>
                  </a:lnTo>
                  <a:lnTo>
                    <a:pt x="1449324" y="1196435"/>
                  </a:lnTo>
                  <a:lnTo>
                    <a:pt x="1429322" y="1183958"/>
                  </a:lnTo>
                  <a:cubicBezTo>
                    <a:pt x="1428369" y="1185482"/>
                    <a:pt x="1427416" y="1187006"/>
                    <a:pt x="1426464" y="1188530"/>
                  </a:cubicBezTo>
                  <a:close/>
                  <a:moveTo>
                    <a:pt x="151923" y="1206151"/>
                  </a:moveTo>
                  <a:lnTo>
                    <a:pt x="132397" y="1219295"/>
                  </a:lnTo>
                  <a:lnTo>
                    <a:pt x="135445" y="1223772"/>
                  </a:lnTo>
                  <a:lnTo>
                    <a:pt x="154971" y="1210628"/>
                  </a:lnTo>
                  <a:cubicBezTo>
                    <a:pt x="154019" y="1209199"/>
                    <a:pt x="152971" y="1207675"/>
                    <a:pt x="151923" y="1206151"/>
                  </a:cubicBezTo>
                  <a:close/>
                  <a:moveTo>
                    <a:pt x="99155" y="1114235"/>
                  </a:moveTo>
                  <a:lnTo>
                    <a:pt x="78009" y="1124522"/>
                  </a:lnTo>
                  <a:lnTo>
                    <a:pt x="80390" y="1129379"/>
                  </a:lnTo>
                  <a:lnTo>
                    <a:pt x="101536" y="1119092"/>
                  </a:lnTo>
                  <a:cubicBezTo>
                    <a:pt x="100774" y="1117473"/>
                    <a:pt x="100013" y="1115854"/>
                    <a:pt x="99155" y="1114235"/>
                  </a:cubicBezTo>
                  <a:close/>
                  <a:moveTo>
                    <a:pt x="123920" y="1161193"/>
                  </a:moveTo>
                  <a:lnTo>
                    <a:pt x="103537" y="1172909"/>
                  </a:lnTo>
                  <a:lnTo>
                    <a:pt x="106203" y="1177576"/>
                  </a:lnTo>
                  <a:lnTo>
                    <a:pt x="126587" y="1165765"/>
                  </a:lnTo>
                  <a:cubicBezTo>
                    <a:pt x="125730" y="1164241"/>
                    <a:pt x="124873" y="1162717"/>
                    <a:pt x="123920" y="1161193"/>
                  </a:cubicBezTo>
                  <a:close/>
                  <a:moveTo>
                    <a:pt x="111157" y="1137952"/>
                  </a:moveTo>
                  <a:lnTo>
                    <a:pt x="90392" y="1149001"/>
                  </a:lnTo>
                  <a:lnTo>
                    <a:pt x="92964" y="1153763"/>
                  </a:lnTo>
                  <a:lnTo>
                    <a:pt x="113728" y="1142714"/>
                  </a:lnTo>
                  <a:cubicBezTo>
                    <a:pt x="112871" y="1141095"/>
                    <a:pt x="112014" y="1139476"/>
                    <a:pt x="111157" y="1137952"/>
                  </a:cubicBezTo>
                  <a:close/>
                  <a:moveTo>
                    <a:pt x="167164" y="1227963"/>
                  </a:moveTo>
                  <a:lnTo>
                    <a:pt x="148114" y="1241869"/>
                  </a:lnTo>
                  <a:lnTo>
                    <a:pt x="151256" y="1246251"/>
                  </a:lnTo>
                  <a:lnTo>
                    <a:pt x="170306" y="1232344"/>
                  </a:lnTo>
                  <a:cubicBezTo>
                    <a:pt x="169259" y="1230916"/>
                    <a:pt x="168211" y="1229392"/>
                    <a:pt x="167164" y="1227963"/>
                  </a:cubicBezTo>
                  <a:close/>
                  <a:moveTo>
                    <a:pt x="137540" y="1183862"/>
                  </a:moveTo>
                  <a:lnTo>
                    <a:pt x="117538" y="1196340"/>
                  </a:lnTo>
                  <a:lnTo>
                    <a:pt x="120396" y="1200912"/>
                  </a:lnTo>
                  <a:lnTo>
                    <a:pt x="140398" y="1188434"/>
                  </a:lnTo>
                  <a:cubicBezTo>
                    <a:pt x="139446" y="1187006"/>
                    <a:pt x="138493" y="1185482"/>
                    <a:pt x="137540" y="1183862"/>
                  </a:cubicBezTo>
                  <a:close/>
                  <a:moveTo>
                    <a:pt x="253746" y="1328166"/>
                  </a:moveTo>
                  <a:lnTo>
                    <a:pt x="237268" y="1345216"/>
                  </a:lnTo>
                  <a:lnTo>
                    <a:pt x="241172" y="1348931"/>
                  </a:lnTo>
                  <a:lnTo>
                    <a:pt x="257651" y="1331881"/>
                  </a:lnTo>
                  <a:cubicBezTo>
                    <a:pt x="256318" y="1330738"/>
                    <a:pt x="254984" y="1329500"/>
                    <a:pt x="253746" y="1328166"/>
                  </a:cubicBezTo>
                  <a:close/>
                  <a:moveTo>
                    <a:pt x="183070" y="1249204"/>
                  </a:moveTo>
                  <a:lnTo>
                    <a:pt x="164496" y="1263777"/>
                  </a:lnTo>
                  <a:lnTo>
                    <a:pt x="167830" y="1268063"/>
                  </a:lnTo>
                  <a:lnTo>
                    <a:pt x="186404" y="1253490"/>
                  </a:lnTo>
                  <a:cubicBezTo>
                    <a:pt x="185261" y="1252061"/>
                    <a:pt x="184118" y="1250633"/>
                    <a:pt x="183070" y="1249204"/>
                  </a:cubicBezTo>
                  <a:close/>
                  <a:moveTo>
                    <a:pt x="234982" y="1309402"/>
                  </a:moveTo>
                  <a:lnTo>
                    <a:pt x="217931" y="1325880"/>
                  </a:lnTo>
                  <a:lnTo>
                    <a:pt x="221646" y="1329785"/>
                  </a:lnTo>
                  <a:lnTo>
                    <a:pt x="238696" y="1313402"/>
                  </a:lnTo>
                  <a:cubicBezTo>
                    <a:pt x="237553" y="1311973"/>
                    <a:pt x="236315" y="1310640"/>
                    <a:pt x="234982" y="1309402"/>
                  </a:cubicBezTo>
                  <a:close/>
                  <a:moveTo>
                    <a:pt x="199644" y="1269873"/>
                  </a:moveTo>
                  <a:lnTo>
                    <a:pt x="181546" y="1285113"/>
                  </a:lnTo>
                  <a:lnTo>
                    <a:pt x="185071" y="1289209"/>
                  </a:lnTo>
                  <a:lnTo>
                    <a:pt x="203168" y="1273969"/>
                  </a:lnTo>
                  <a:cubicBezTo>
                    <a:pt x="201930" y="1272635"/>
                    <a:pt x="200787" y="1271207"/>
                    <a:pt x="199644" y="1269873"/>
                  </a:cubicBezTo>
                  <a:close/>
                  <a:moveTo>
                    <a:pt x="272986" y="1346359"/>
                  </a:moveTo>
                  <a:lnTo>
                    <a:pt x="257175" y="1363885"/>
                  </a:lnTo>
                  <a:lnTo>
                    <a:pt x="261175" y="1367504"/>
                  </a:lnTo>
                  <a:lnTo>
                    <a:pt x="276987" y="1349883"/>
                  </a:lnTo>
                  <a:cubicBezTo>
                    <a:pt x="275748" y="1348740"/>
                    <a:pt x="274320" y="1347597"/>
                    <a:pt x="272986" y="1346359"/>
                  </a:cubicBezTo>
                  <a:close/>
                  <a:moveTo>
                    <a:pt x="216979" y="1289971"/>
                  </a:moveTo>
                  <a:lnTo>
                    <a:pt x="199358" y="1305782"/>
                  </a:lnTo>
                  <a:lnTo>
                    <a:pt x="202978" y="1309783"/>
                  </a:lnTo>
                  <a:lnTo>
                    <a:pt x="220503" y="1293971"/>
                  </a:lnTo>
                  <a:cubicBezTo>
                    <a:pt x="219360" y="1292638"/>
                    <a:pt x="218218" y="1291304"/>
                    <a:pt x="216979" y="1289971"/>
                  </a:cubicBezTo>
                  <a:close/>
                  <a:moveTo>
                    <a:pt x="88011" y="1090136"/>
                  </a:moveTo>
                  <a:lnTo>
                    <a:pt x="66580" y="1099661"/>
                  </a:lnTo>
                  <a:lnTo>
                    <a:pt x="68770" y="1104614"/>
                  </a:lnTo>
                  <a:lnTo>
                    <a:pt x="90201" y="1095089"/>
                  </a:lnTo>
                  <a:cubicBezTo>
                    <a:pt x="89535" y="1093470"/>
                    <a:pt x="88772" y="1091851"/>
                    <a:pt x="88011" y="1090136"/>
                  </a:cubicBezTo>
                  <a:close/>
                  <a:moveTo>
                    <a:pt x="34575" y="912781"/>
                  </a:moveTo>
                  <a:lnTo>
                    <a:pt x="11430" y="916877"/>
                  </a:lnTo>
                  <a:lnTo>
                    <a:pt x="12382" y="922211"/>
                  </a:lnTo>
                  <a:lnTo>
                    <a:pt x="35528" y="918115"/>
                  </a:lnTo>
                  <a:cubicBezTo>
                    <a:pt x="35147" y="916400"/>
                    <a:pt x="34861" y="914591"/>
                    <a:pt x="34575" y="912781"/>
                  </a:cubicBezTo>
                  <a:close/>
                  <a:moveTo>
                    <a:pt x="39528" y="938879"/>
                  </a:moveTo>
                  <a:lnTo>
                    <a:pt x="16573" y="943737"/>
                  </a:lnTo>
                  <a:lnTo>
                    <a:pt x="17716" y="949071"/>
                  </a:lnTo>
                  <a:lnTo>
                    <a:pt x="40671" y="944213"/>
                  </a:lnTo>
                  <a:cubicBezTo>
                    <a:pt x="40291" y="942404"/>
                    <a:pt x="39909" y="940594"/>
                    <a:pt x="39528" y="938879"/>
                  </a:cubicBezTo>
                  <a:close/>
                  <a:moveTo>
                    <a:pt x="27431" y="860298"/>
                  </a:moveTo>
                  <a:lnTo>
                    <a:pt x="4000" y="862775"/>
                  </a:lnTo>
                  <a:lnTo>
                    <a:pt x="4572" y="868109"/>
                  </a:lnTo>
                  <a:lnTo>
                    <a:pt x="28003" y="865632"/>
                  </a:lnTo>
                  <a:cubicBezTo>
                    <a:pt x="27813" y="863822"/>
                    <a:pt x="27622" y="862013"/>
                    <a:pt x="27431" y="860298"/>
                  </a:cubicBezTo>
                  <a:close/>
                  <a:moveTo>
                    <a:pt x="25241" y="833818"/>
                  </a:moveTo>
                  <a:lnTo>
                    <a:pt x="1714" y="835438"/>
                  </a:lnTo>
                  <a:lnTo>
                    <a:pt x="2095" y="840867"/>
                  </a:lnTo>
                  <a:lnTo>
                    <a:pt x="25622" y="839248"/>
                  </a:lnTo>
                  <a:cubicBezTo>
                    <a:pt x="25527" y="837438"/>
                    <a:pt x="25432" y="835628"/>
                    <a:pt x="25241" y="833818"/>
                  </a:cubicBezTo>
                  <a:close/>
                  <a:moveTo>
                    <a:pt x="30575" y="886587"/>
                  </a:moveTo>
                  <a:lnTo>
                    <a:pt x="7239" y="889826"/>
                  </a:lnTo>
                  <a:lnTo>
                    <a:pt x="8001" y="895160"/>
                  </a:lnTo>
                  <a:lnTo>
                    <a:pt x="31337" y="891921"/>
                  </a:lnTo>
                  <a:cubicBezTo>
                    <a:pt x="31051" y="890111"/>
                    <a:pt x="30766" y="888397"/>
                    <a:pt x="30575" y="886587"/>
                  </a:cubicBezTo>
                  <a:close/>
                  <a:moveTo>
                    <a:pt x="59817" y="1015841"/>
                  </a:moveTo>
                  <a:lnTo>
                    <a:pt x="37528" y="1023080"/>
                  </a:lnTo>
                  <a:lnTo>
                    <a:pt x="39148" y="1028224"/>
                  </a:lnTo>
                  <a:lnTo>
                    <a:pt x="61436" y="1020985"/>
                  </a:lnTo>
                  <a:cubicBezTo>
                    <a:pt x="60864" y="1019270"/>
                    <a:pt x="60388" y="1017556"/>
                    <a:pt x="59817" y="1015841"/>
                  </a:cubicBezTo>
                  <a:close/>
                  <a:moveTo>
                    <a:pt x="45339" y="964787"/>
                  </a:moveTo>
                  <a:lnTo>
                    <a:pt x="22574" y="970502"/>
                  </a:lnTo>
                  <a:lnTo>
                    <a:pt x="23907" y="975741"/>
                  </a:lnTo>
                  <a:lnTo>
                    <a:pt x="46672" y="970026"/>
                  </a:lnTo>
                  <a:cubicBezTo>
                    <a:pt x="46291" y="968216"/>
                    <a:pt x="45815" y="966502"/>
                    <a:pt x="45339" y="964787"/>
                  </a:cubicBezTo>
                  <a:close/>
                  <a:moveTo>
                    <a:pt x="77819" y="1065752"/>
                  </a:moveTo>
                  <a:lnTo>
                    <a:pt x="56102" y="1074515"/>
                  </a:lnTo>
                  <a:lnTo>
                    <a:pt x="58102" y="1079564"/>
                  </a:lnTo>
                  <a:lnTo>
                    <a:pt x="79819" y="1070801"/>
                  </a:lnTo>
                  <a:cubicBezTo>
                    <a:pt x="79153" y="1069086"/>
                    <a:pt x="78486" y="1067372"/>
                    <a:pt x="77819" y="1065752"/>
                  </a:cubicBezTo>
                  <a:close/>
                  <a:moveTo>
                    <a:pt x="52101" y="990410"/>
                  </a:moveTo>
                  <a:lnTo>
                    <a:pt x="29527" y="996887"/>
                  </a:lnTo>
                  <a:lnTo>
                    <a:pt x="31051" y="1002030"/>
                  </a:lnTo>
                  <a:lnTo>
                    <a:pt x="53625" y="995553"/>
                  </a:lnTo>
                  <a:cubicBezTo>
                    <a:pt x="53149" y="993839"/>
                    <a:pt x="52578" y="992124"/>
                    <a:pt x="52101" y="990410"/>
                  </a:cubicBezTo>
                  <a:close/>
                  <a:moveTo>
                    <a:pt x="313563" y="1380649"/>
                  </a:moveTo>
                  <a:lnTo>
                    <a:pt x="298989" y="1399318"/>
                  </a:lnTo>
                  <a:lnTo>
                    <a:pt x="303276" y="1402652"/>
                  </a:lnTo>
                  <a:lnTo>
                    <a:pt x="317849" y="1383983"/>
                  </a:lnTo>
                  <a:cubicBezTo>
                    <a:pt x="316325" y="1382840"/>
                    <a:pt x="314896" y="1381697"/>
                    <a:pt x="313563" y="1380649"/>
                  </a:cubicBezTo>
                  <a:close/>
                  <a:moveTo>
                    <a:pt x="675037" y="1535621"/>
                  </a:moveTo>
                  <a:lnTo>
                    <a:pt x="671798" y="1558957"/>
                  </a:lnTo>
                  <a:lnTo>
                    <a:pt x="677132" y="1559719"/>
                  </a:lnTo>
                  <a:lnTo>
                    <a:pt x="680371" y="1536383"/>
                  </a:lnTo>
                  <a:cubicBezTo>
                    <a:pt x="678561" y="1536192"/>
                    <a:pt x="676847" y="1535906"/>
                    <a:pt x="675037" y="1535621"/>
                  </a:cubicBezTo>
                  <a:close/>
                  <a:moveTo>
                    <a:pt x="648843" y="1531430"/>
                  </a:moveTo>
                  <a:lnTo>
                    <a:pt x="644747" y="1554575"/>
                  </a:lnTo>
                  <a:lnTo>
                    <a:pt x="650081" y="1555528"/>
                  </a:lnTo>
                  <a:lnTo>
                    <a:pt x="654177" y="1532382"/>
                  </a:lnTo>
                  <a:cubicBezTo>
                    <a:pt x="652367" y="1532096"/>
                    <a:pt x="650653" y="1531715"/>
                    <a:pt x="648843" y="1531430"/>
                  </a:cubicBezTo>
                  <a:close/>
                  <a:moveTo>
                    <a:pt x="622839" y="1526286"/>
                  </a:moveTo>
                  <a:lnTo>
                    <a:pt x="617981" y="1549241"/>
                  </a:lnTo>
                  <a:lnTo>
                    <a:pt x="623221" y="1550384"/>
                  </a:lnTo>
                  <a:lnTo>
                    <a:pt x="628078" y="1527334"/>
                  </a:lnTo>
                  <a:cubicBezTo>
                    <a:pt x="626364" y="1527048"/>
                    <a:pt x="624554" y="1526667"/>
                    <a:pt x="622839" y="1526286"/>
                  </a:cubicBezTo>
                  <a:close/>
                  <a:moveTo>
                    <a:pt x="596932" y="1520285"/>
                  </a:moveTo>
                  <a:lnTo>
                    <a:pt x="591216" y="1543050"/>
                  </a:lnTo>
                  <a:lnTo>
                    <a:pt x="596455" y="1544384"/>
                  </a:lnTo>
                  <a:lnTo>
                    <a:pt x="602170" y="1521619"/>
                  </a:lnTo>
                  <a:cubicBezTo>
                    <a:pt x="600456" y="1521143"/>
                    <a:pt x="598741" y="1520762"/>
                    <a:pt x="596932" y="1520285"/>
                  </a:cubicBezTo>
                  <a:close/>
                  <a:moveTo>
                    <a:pt x="546068" y="1505522"/>
                  </a:moveTo>
                  <a:lnTo>
                    <a:pt x="538829" y="1527810"/>
                  </a:lnTo>
                  <a:lnTo>
                    <a:pt x="543973" y="1529429"/>
                  </a:lnTo>
                  <a:lnTo>
                    <a:pt x="551212" y="1507141"/>
                  </a:lnTo>
                  <a:cubicBezTo>
                    <a:pt x="549402" y="1506569"/>
                    <a:pt x="547782" y="1506093"/>
                    <a:pt x="546068" y="1505522"/>
                  </a:cubicBezTo>
                  <a:close/>
                  <a:moveTo>
                    <a:pt x="571405" y="1513332"/>
                  </a:moveTo>
                  <a:lnTo>
                    <a:pt x="564928" y="1535906"/>
                  </a:lnTo>
                  <a:lnTo>
                    <a:pt x="570071" y="1537430"/>
                  </a:lnTo>
                  <a:lnTo>
                    <a:pt x="576548" y="1514856"/>
                  </a:lnTo>
                  <a:cubicBezTo>
                    <a:pt x="574834" y="1514380"/>
                    <a:pt x="573119" y="1513808"/>
                    <a:pt x="571405" y="1513332"/>
                  </a:cubicBezTo>
                  <a:close/>
                  <a:moveTo>
                    <a:pt x="754284" y="1542764"/>
                  </a:moveTo>
                  <a:lnTo>
                    <a:pt x="753427" y="1566386"/>
                  </a:lnTo>
                  <a:lnTo>
                    <a:pt x="758857" y="1566577"/>
                  </a:lnTo>
                  <a:lnTo>
                    <a:pt x="759714" y="1542955"/>
                  </a:lnTo>
                  <a:cubicBezTo>
                    <a:pt x="757809" y="1542860"/>
                    <a:pt x="755999" y="1542860"/>
                    <a:pt x="754284" y="1542764"/>
                  </a:cubicBezTo>
                  <a:close/>
                  <a:moveTo>
                    <a:pt x="783431" y="1543336"/>
                  </a:moveTo>
                  <a:cubicBezTo>
                    <a:pt x="782574" y="1543336"/>
                    <a:pt x="781622" y="1543336"/>
                    <a:pt x="780764" y="1543336"/>
                  </a:cubicBezTo>
                  <a:lnTo>
                    <a:pt x="780764" y="1566958"/>
                  </a:lnTo>
                  <a:lnTo>
                    <a:pt x="786193" y="1566958"/>
                  </a:lnTo>
                  <a:lnTo>
                    <a:pt x="786193" y="1543336"/>
                  </a:lnTo>
                  <a:cubicBezTo>
                    <a:pt x="785240" y="1543336"/>
                    <a:pt x="784384" y="1543336"/>
                    <a:pt x="783431" y="1543336"/>
                  </a:cubicBezTo>
                  <a:close/>
                  <a:moveTo>
                    <a:pt x="701325" y="1538954"/>
                  </a:moveTo>
                  <a:lnTo>
                    <a:pt x="698849" y="1562386"/>
                  </a:lnTo>
                  <a:lnTo>
                    <a:pt x="704183" y="1562957"/>
                  </a:lnTo>
                  <a:lnTo>
                    <a:pt x="706659" y="1539526"/>
                  </a:lnTo>
                  <a:cubicBezTo>
                    <a:pt x="704945" y="1539335"/>
                    <a:pt x="703135" y="1539145"/>
                    <a:pt x="701325" y="1538954"/>
                  </a:cubicBezTo>
                  <a:close/>
                  <a:moveTo>
                    <a:pt x="727805" y="1541336"/>
                  </a:moveTo>
                  <a:lnTo>
                    <a:pt x="726186" y="1564862"/>
                  </a:lnTo>
                  <a:lnTo>
                    <a:pt x="731615" y="1565243"/>
                  </a:lnTo>
                  <a:lnTo>
                    <a:pt x="733234" y="1541717"/>
                  </a:lnTo>
                  <a:cubicBezTo>
                    <a:pt x="731329" y="1541526"/>
                    <a:pt x="729519" y="1541431"/>
                    <a:pt x="727805" y="1541336"/>
                  </a:cubicBezTo>
                  <a:close/>
                  <a:moveTo>
                    <a:pt x="447865" y="1465421"/>
                  </a:moveTo>
                  <a:lnTo>
                    <a:pt x="437578" y="1486567"/>
                  </a:lnTo>
                  <a:lnTo>
                    <a:pt x="442436" y="1488948"/>
                  </a:lnTo>
                  <a:lnTo>
                    <a:pt x="452723" y="1467803"/>
                  </a:lnTo>
                  <a:cubicBezTo>
                    <a:pt x="451104" y="1466945"/>
                    <a:pt x="449484" y="1466183"/>
                    <a:pt x="447865" y="1465421"/>
                  </a:cubicBezTo>
                  <a:close/>
                  <a:moveTo>
                    <a:pt x="378523" y="1426559"/>
                  </a:moveTo>
                  <a:lnTo>
                    <a:pt x="366046" y="1446562"/>
                  </a:lnTo>
                  <a:lnTo>
                    <a:pt x="370618" y="1449419"/>
                  </a:lnTo>
                  <a:lnTo>
                    <a:pt x="383095" y="1429417"/>
                  </a:lnTo>
                  <a:cubicBezTo>
                    <a:pt x="381476" y="1428464"/>
                    <a:pt x="379952" y="1427512"/>
                    <a:pt x="378523" y="1426559"/>
                  </a:cubicBezTo>
                  <a:close/>
                  <a:moveTo>
                    <a:pt x="356330" y="1411986"/>
                  </a:moveTo>
                  <a:lnTo>
                    <a:pt x="343185" y="1431512"/>
                  </a:lnTo>
                  <a:lnTo>
                    <a:pt x="347663" y="1434560"/>
                  </a:lnTo>
                  <a:lnTo>
                    <a:pt x="360806" y="1415034"/>
                  </a:lnTo>
                  <a:cubicBezTo>
                    <a:pt x="359283" y="1413986"/>
                    <a:pt x="357759" y="1412939"/>
                    <a:pt x="356330" y="1411986"/>
                  </a:cubicBezTo>
                  <a:close/>
                  <a:moveTo>
                    <a:pt x="401193" y="1440275"/>
                  </a:moveTo>
                  <a:lnTo>
                    <a:pt x="389381" y="1460659"/>
                  </a:lnTo>
                  <a:lnTo>
                    <a:pt x="394049" y="1463326"/>
                  </a:lnTo>
                  <a:lnTo>
                    <a:pt x="405860" y="1442942"/>
                  </a:lnTo>
                  <a:cubicBezTo>
                    <a:pt x="404240" y="1442085"/>
                    <a:pt x="402717" y="1441228"/>
                    <a:pt x="401193" y="1440275"/>
                  </a:cubicBezTo>
                  <a:close/>
                  <a:moveTo>
                    <a:pt x="334613" y="1396651"/>
                  </a:moveTo>
                  <a:lnTo>
                    <a:pt x="320707" y="1415701"/>
                  </a:lnTo>
                  <a:lnTo>
                    <a:pt x="325088" y="1418844"/>
                  </a:lnTo>
                  <a:lnTo>
                    <a:pt x="338994" y="1399794"/>
                  </a:lnTo>
                  <a:cubicBezTo>
                    <a:pt x="337565" y="1398746"/>
                    <a:pt x="336042" y="1397698"/>
                    <a:pt x="334613" y="1396651"/>
                  </a:cubicBezTo>
                  <a:close/>
                  <a:moveTo>
                    <a:pt x="807244" y="1542955"/>
                  </a:moveTo>
                  <a:lnTo>
                    <a:pt x="808101" y="1566577"/>
                  </a:lnTo>
                  <a:lnTo>
                    <a:pt x="813530" y="1566386"/>
                  </a:lnTo>
                  <a:lnTo>
                    <a:pt x="812673" y="1542764"/>
                  </a:lnTo>
                  <a:cubicBezTo>
                    <a:pt x="810863" y="1542860"/>
                    <a:pt x="809053" y="1542860"/>
                    <a:pt x="807244" y="1542955"/>
                  </a:cubicBezTo>
                  <a:close/>
                  <a:moveTo>
                    <a:pt x="292989" y="1363885"/>
                  </a:moveTo>
                  <a:lnTo>
                    <a:pt x="277844" y="1381982"/>
                  </a:lnTo>
                  <a:lnTo>
                    <a:pt x="281940" y="1385507"/>
                  </a:lnTo>
                  <a:lnTo>
                    <a:pt x="297180" y="1367409"/>
                  </a:lnTo>
                  <a:cubicBezTo>
                    <a:pt x="295751" y="1366171"/>
                    <a:pt x="294322" y="1365028"/>
                    <a:pt x="292989" y="1363885"/>
                  </a:cubicBezTo>
                  <a:close/>
                  <a:moveTo>
                    <a:pt x="471868" y="1476756"/>
                  </a:moveTo>
                  <a:lnTo>
                    <a:pt x="462343" y="1498187"/>
                  </a:lnTo>
                  <a:lnTo>
                    <a:pt x="467296" y="1500378"/>
                  </a:lnTo>
                  <a:lnTo>
                    <a:pt x="476821" y="1478947"/>
                  </a:lnTo>
                  <a:cubicBezTo>
                    <a:pt x="475202" y="1478185"/>
                    <a:pt x="473487" y="1477423"/>
                    <a:pt x="471868" y="1476756"/>
                  </a:cubicBezTo>
                  <a:close/>
                  <a:moveTo>
                    <a:pt x="496252" y="1487138"/>
                  </a:moveTo>
                  <a:lnTo>
                    <a:pt x="487489" y="1508855"/>
                  </a:lnTo>
                  <a:lnTo>
                    <a:pt x="492537" y="1510856"/>
                  </a:lnTo>
                  <a:lnTo>
                    <a:pt x="501300" y="1489043"/>
                  </a:lnTo>
                  <a:cubicBezTo>
                    <a:pt x="499586" y="1488567"/>
                    <a:pt x="497871" y="1487900"/>
                    <a:pt x="496252" y="1487138"/>
                  </a:cubicBezTo>
                  <a:close/>
                  <a:moveTo>
                    <a:pt x="521017" y="1496759"/>
                  </a:moveTo>
                  <a:lnTo>
                    <a:pt x="513016" y="1518761"/>
                  </a:lnTo>
                  <a:lnTo>
                    <a:pt x="518064" y="1520666"/>
                  </a:lnTo>
                  <a:lnTo>
                    <a:pt x="526066" y="1498568"/>
                  </a:lnTo>
                  <a:cubicBezTo>
                    <a:pt x="524351" y="1497997"/>
                    <a:pt x="522637" y="1497425"/>
                    <a:pt x="521017" y="1496759"/>
                  </a:cubicBezTo>
                  <a:close/>
                  <a:moveTo>
                    <a:pt x="424339" y="1453229"/>
                  </a:moveTo>
                  <a:lnTo>
                    <a:pt x="413289" y="1473994"/>
                  </a:lnTo>
                  <a:lnTo>
                    <a:pt x="418052" y="1476566"/>
                  </a:lnTo>
                  <a:lnTo>
                    <a:pt x="429101" y="1455801"/>
                  </a:lnTo>
                  <a:cubicBezTo>
                    <a:pt x="427481" y="1454944"/>
                    <a:pt x="425862" y="1454087"/>
                    <a:pt x="424339" y="14532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55778956-2DB0-F64F-B848-8E3AF8956A1C}"/>
                </a:ext>
              </a:extLst>
            </p:cNvPr>
            <p:cNvSpPr/>
            <p:nvPr/>
          </p:nvSpPr>
          <p:spPr>
            <a:xfrm>
              <a:off x="9143516" y="2307337"/>
              <a:ext cx="2243326" cy="2243326"/>
            </a:xfrm>
            <a:custGeom>
              <a:avLst/>
              <a:gdLst>
                <a:gd name="connsiteX0" fmla="*/ 810006 w 1619250"/>
                <a:gd name="connsiteY0" fmla="*/ 1620012 h 1619250"/>
                <a:gd name="connsiteX1" fmla="*/ 237268 w 1619250"/>
                <a:gd name="connsiteY1" fmla="*/ 1382744 h 1619250"/>
                <a:gd name="connsiteX2" fmla="*/ 0 w 1619250"/>
                <a:gd name="connsiteY2" fmla="*/ 810006 h 1619250"/>
                <a:gd name="connsiteX3" fmla="*/ 237268 w 1619250"/>
                <a:gd name="connsiteY3" fmla="*/ 237268 h 1619250"/>
                <a:gd name="connsiteX4" fmla="*/ 810006 w 1619250"/>
                <a:gd name="connsiteY4" fmla="*/ 0 h 1619250"/>
                <a:gd name="connsiteX5" fmla="*/ 1382744 w 1619250"/>
                <a:gd name="connsiteY5" fmla="*/ 237268 h 1619250"/>
                <a:gd name="connsiteX6" fmla="*/ 1620012 w 1619250"/>
                <a:gd name="connsiteY6" fmla="*/ 810006 h 1619250"/>
                <a:gd name="connsiteX7" fmla="*/ 1382744 w 1619250"/>
                <a:gd name="connsiteY7" fmla="*/ 1382744 h 1619250"/>
                <a:gd name="connsiteX8" fmla="*/ 810006 w 1619250"/>
                <a:gd name="connsiteY8" fmla="*/ 1620012 h 1619250"/>
                <a:gd name="connsiteX9" fmla="*/ 810006 w 1619250"/>
                <a:gd name="connsiteY9" fmla="*/ 1620012 h 1619250"/>
                <a:gd name="connsiteX10" fmla="*/ 810006 w 1619250"/>
                <a:gd name="connsiteY10" fmla="*/ 7620 h 1619250"/>
                <a:gd name="connsiteX11" fmla="*/ 7525 w 1619250"/>
                <a:gd name="connsiteY11" fmla="*/ 810101 h 1619250"/>
                <a:gd name="connsiteX12" fmla="*/ 810006 w 1619250"/>
                <a:gd name="connsiteY12" fmla="*/ 1612583 h 1619250"/>
                <a:gd name="connsiteX13" fmla="*/ 1612488 w 1619250"/>
                <a:gd name="connsiteY13" fmla="*/ 810101 h 1619250"/>
                <a:gd name="connsiteX14" fmla="*/ 810006 w 1619250"/>
                <a:gd name="connsiteY14" fmla="*/ 7620 h 1619250"/>
                <a:gd name="connsiteX15" fmla="*/ 810006 w 1619250"/>
                <a:gd name="connsiteY15" fmla="*/ 7620 h 161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19250" h="1619250">
                  <a:moveTo>
                    <a:pt x="810006" y="1620012"/>
                  </a:moveTo>
                  <a:cubicBezTo>
                    <a:pt x="593598" y="1620012"/>
                    <a:pt x="390240" y="1535716"/>
                    <a:pt x="237268" y="1382744"/>
                  </a:cubicBezTo>
                  <a:cubicBezTo>
                    <a:pt x="84297" y="1229773"/>
                    <a:pt x="0" y="1026319"/>
                    <a:pt x="0" y="810006"/>
                  </a:cubicBezTo>
                  <a:cubicBezTo>
                    <a:pt x="0" y="593693"/>
                    <a:pt x="84297" y="390239"/>
                    <a:pt x="237268" y="237268"/>
                  </a:cubicBezTo>
                  <a:cubicBezTo>
                    <a:pt x="390240" y="84296"/>
                    <a:pt x="593693" y="0"/>
                    <a:pt x="810006" y="0"/>
                  </a:cubicBezTo>
                  <a:cubicBezTo>
                    <a:pt x="1026319" y="0"/>
                    <a:pt x="1229773" y="84296"/>
                    <a:pt x="1382744" y="237268"/>
                  </a:cubicBezTo>
                  <a:cubicBezTo>
                    <a:pt x="1535716" y="390239"/>
                    <a:pt x="1620012" y="593693"/>
                    <a:pt x="1620012" y="810006"/>
                  </a:cubicBezTo>
                  <a:cubicBezTo>
                    <a:pt x="1620012" y="1026319"/>
                    <a:pt x="1535716" y="1229773"/>
                    <a:pt x="1382744" y="1382744"/>
                  </a:cubicBezTo>
                  <a:cubicBezTo>
                    <a:pt x="1229773" y="1535811"/>
                    <a:pt x="1026414" y="1620012"/>
                    <a:pt x="810006" y="1620012"/>
                  </a:cubicBezTo>
                  <a:lnTo>
                    <a:pt x="810006" y="1620012"/>
                  </a:lnTo>
                  <a:close/>
                  <a:moveTo>
                    <a:pt x="810006" y="7620"/>
                  </a:moveTo>
                  <a:cubicBezTo>
                    <a:pt x="367475" y="7620"/>
                    <a:pt x="7525" y="367570"/>
                    <a:pt x="7525" y="810101"/>
                  </a:cubicBezTo>
                  <a:cubicBezTo>
                    <a:pt x="7525" y="1252633"/>
                    <a:pt x="367475" y="1612583"/>
                    <a:pt x="810006" y="1612583"/>
                  </a:cubicBezTo>
                  <a:cubicBezTo>
                    <a:pt x="1252538" y="1612583"/>
                    <a:pt x="1612488" y="1252633"/>
                    <a:pt x="1612488" y="810101"/>
                  </a:cubicBezTo>
                  <a:cubicBezTo>
                    <a:pt x="1612488" y="367570"/>
                    <a:pt x="1252538" y="7620"/>
                    <a:pt x="810006" y="7620"/>
                  </a:cubicBezTo>
                  <a:lnTo>
                    <a:pt x="810006" y="7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28CDE222-5A95-4E4C-8D7C-3D99CAEB95A4}"/>
                </a:ext>
              </a:extLst>
            </p:cNvPr>
            <p:cNvSpPr/>
            <p:nvPr/>
          </p:nvSpPr>
          <p:spPr>
            <a:xfrm>
              <a:off x="9338554" y="2511477"/>
              <a:ext cx="1847445" cy="1834249"/>
            </a:xfrm>
            <a:custGeom>
              <a:avLst/>
              <a:gdLst>
                <a:gd name="connsiteX0" fmla="*/ 465105 w 1333500"/>
                <a:gd name="connsiteY0" fmla="*/ 48294 h 1323975"/>
                <a:gd name="connsiteX1" fmla="*/ 442055 w 1333500"/>
                <a:gd name="connsiteY1" fmla="*/ 21243 h 1323975"/>
                <a:gd name="connsiteX2" fmla="*/ 490918 w 1333500"/>
                <a:gd name="connsiteY2" fmla="*/ 6003 h 1323975"/>
                <a:gd name="connsiteX3" fmla="*/ 503682 w 1333500"/>
                <a:gd name="connsiteY3" fmla="*/ 20957 h 1323975"/>
                <a:gd name="connsiteX4" fmla="*/ 834580 w 1333500"/>
                <a:gd name="connsiteY4" fmla="*/ 21052 h 1323975"/>
                <a:gd name="connsiteX5" fmla="*/ 847344 w 1333500"/>
                <a:gd name="connsiteY5" fmla="*/ 6098 h 1323975"/>
                <a:gd name="connsiteX6" fmla="*/ 896302 w 1333500"/>
                <a:gd name="connsiteY6" fmla="*/ 21338 h 1323975"/>
                <a:gd name="connsiteX7" fmla="*/ 873157 w 1333500"/>
                <a:gd name="connsiteY7" fmla="*/ 48389 h 1323975"/>
                <a:gd name="connsiteX8" fmla="*/ 836676 w 1333500"/>
                <a:gd name="connsiteY8" fmla="*/ 37435 h 1323975"/>
                <a:gd name="connsiteX9" fmla="*/ 465105 w 1333500"/>
                <a:gd name="connsiteY9" fmla="*/ 48294 h 1323975"/>
                <a:gd name="connsiteX10" fmla="*/ 1243108 w 1333500"/>
                <a:gd name="connsiteY10" fmla="*/ 331377 h 1323975"/>
                <a:gd name="connsiteX11" fmla="*/ 1142333 w 1333500"/>
                <a:gd name="connsiteY11" fmla="*/ 198408 h 1323975"/>
                <a:gd name="connsiteX12" fmla="*/ 1148906 w 1333500"/>
                <a:gd name="connsiteY12" fmla="*/ 179929 h 1323975"/>
                <a:gd name="connsiteX13" fmla="*/ 1111282 w 1333500"/>
                <a:gd name="connsiteY13" fmla="*/ 145163 h 1323975"/>
                <a:gd name="connsiteX14" fmla="*/ 1099471 w 1333500"/>
                <a:gd name="connsiteY14" fmla="*/ 178596 h 1323975"/>
                <a:gd name="connsiteX15" fmla="*/ 1229868 w 1333500"/>
                <a:gd name="connsiteY15" fmla="*/ 339092 h 1323975"/>
                <a:gd name="connsiteX16" fmla="*/ 1303687 w 1333500"/>
                <a:gd name="connsiteY16" fmla="*/ 532259 h 1323975"/>
                <a:gd name="connsiteX17" fmla="*/ 1338548 w 1333500"/>
                <a:gd name="connsiteY17" fmla="*/ 538736 h 1323975"/>
                <a:gd name="connsiteX18" fmla="*/ 1327309 w 1333500"/>
                <a:gd name="connsiteY18" fmla="*/ 488730 h 1323975"/>
                <a:gd name="connsiteX19" fmla="*/ 1307973 w 1333500"/>
                <a:gd name="connsiteY19" fmla="*/ 485110 h 1323975"/>
                <a:gd name="connsiteX20" fmla="*/ 1243108 w 1333500"/>
                <a:gd name="connsiteY20" fmla="*/ 331377 h 1323975"/>
                <a:gd name="connsiteX21" fmla="*/ 1294447 w 1333500"/>
                <a:gd name="connsiteY21" fmla="*/ 830201 h 1323975"/>
                <a:gd name="connsiteX22" fmla="*/ 1099280 w 1333500"/>
                <a:gd name="connsiteY22" fmla="*/ 1146622 h 1323975"/>
                <a:gd name="connsiteX23" fmla="*/ 1111091 w 1333500"/>
                <a:gd name="connsiteY23" fmla="*/ 1180054 h 1323975"/>
                <a:gd name="connsiteX24" fmla="*/ 1148715 w 1333500"/>
                <a:gd name="connsiteY24" fmla="*/ 1145383 h 1323975"/>
                <a:gd name="connsiteX25" fmla="*/ 1142143 w 1333500"/>
                <a:gd name="connsiteY25" fmla="*/ 1126810 h 1323975"/>
                <a:gd name="connsiteX26" fmla="*/ 1307496 w 1333500"/>
                <a:gd name="connsiteY26" fmla="*/ 840202 h 1323975"/>
                <a:gd name="connsiteX27" fmla="*/ 1326832 w 1333500"/>
                <a:gd name="connsiteY27" fmla="*/ 836583 h 1323975"/>
                <a:gd name="connsiteX28" fmla="*/ 1338072 w 1333500"/>
                <a:gd name="connsiteY28" fmla="*/ 786577 h 1323975"/>
                <a:gd name="connsiteX29" fmla="*/ 1303020 w 1333500"/>
                <a:gd name="connsiteY29" fmla="*/ 793054 h 1323975"/>
                <a:gd name="connsiteX30" fmla="*/ 1294447 w 1333500"/>
                <a:gd name="connsiteY30" fmla="*/ 830201 h 1323975"/>
                <a:gd name="connsiteX31" fmla="*/ 501682 w 1333500"/>
                <a:gd name="connsiteY31" fmla="*/ 1287878 h 1323975"/>
                <a:gd name="connsiteX32" fmla="*/ 465201 w 1333500"/>
                <a:gd name="connsiteY32" fmla="*/ 1276924 h 1323975"/>
                <a:gd name="connsiteX33" fmla="*/ 442055 w 1333500"/>
                <a:gd name="connsiteY33" fmla="*/ 1303975 h 1323975"/>
                <a:gd name="connsiteX34" fmla="*/ 491014 w 1333500"/>
                <a:gd name="connsiteY34" fmla="*/ 1319215 h 1323975"/>
                <a:gd name="connsiteX35" fmla="*/ 503777 w 1333500"/>
                <a:gd name="connsiteY35" fmla="*/ 1304261 h 1323975"/>
                <a:gd name="connsiteX36" fmla="*/ 834676 w 1333500"/>
                <a:gd name="connsiteY36" fmla="*/ 1304451 h 1323975"/>
                <a:gd name="connsiteX37" fmla="*/ 847534 w 1333500"/>
                <a:gd name="connsiteY37" fmla="*/ 1319405 h 1323975"/>
                <a:gd name="connsiteX38" fmla="*/ 896398 w 1333500"/>
                <a:gd name="connsiteY38" fmla="*/ 1304165 h 1323975"/>
                <a:gd name="connsiteX39" fmla="*/ 873347 w 1333500"/>
                <a:gd name="connsiteY39" fmla="*/ 1277114 h 1323975"/>
                <a:gd name="connsiteX40" fmla="*/ 501682 w 1333500"/>
                <a:gd name="connsiteY40" fmla="*/ 1287878 h 1323975"/>
                <a:gd name="connsiteX41" fmla="*/ 44005 w 1333500"/>
                <a:gd name="connsiteY41" fmla="*/ 495207 h 1323975"/>
                <a:gd name="connsiteX42" fmla="*/ 239173 w 1333500"/>
                <a:gd name="connsiteY42" fmla="*/ 178786 h 1323975"/>
                <a:gd name="connsiteX43" fmla="*/ 227362 w 1333500"/>
                <a:gd name="connsiteY43" fmla="*/ 145258 h 1323975"/>
                <a:gd name="connsiteX44" fmla="*/ 189643 w 1333500"/>
                <a:gd name="connsiteY44" fmla="*/ 179929 h 1323975"/>
                <a:gd name="connsiteX45" fmla="*/ 196215 w 1333500"/>
                <a:gd name="connsiteY45" fmla="*/ 198503 h 1323975"/>
                <a:gd name="connsiteX46" fmla="*/ 30861 w 1333500"/>
                <a:gd name="connsiteY46" fmla="*/ 485110 h 1323975"/>
                <a:gd name="connsiteX47" fmla="*/ 11525 w 1333500"/>
                <a:gd name="connsiteY47" fmla="*/ 488730 h 1323975"/>
                <a:gd name="connsiteX48" fmla="*/ 285 w 1333500"/>
                <a:gd name="connsiteY48" fmla="*/ 538736 h 1323975"/>
                <a:gd name="connsiteX49" fmla="*/ 35242 w 1333500"/>
                <a:gd name="connsiteY49" fmla="*/ 532259 h 1323975"/>
                <a:gd name="connsiteX50" fmla="*/ 44005 w 1333500"/>
                <a:gd name="connsiteY50" fmla="*/ 495207 h 1323975"/>
                <a:gd name="connsiteX51" fmla="*/ 108680 w 1333500"/>
                <a:gd name="connsiteY51" fmla="*/ 986316 h 1323975"/>
                <a:gd name="connsiteX52" fmla="*/ 34861 w 1333500"/>
                <a:gd name="connsiteY52" fmla="*/ 793054 h 1323975"/>
                <a:gd name="connsiteX53" fmla="*/ 0 w 1333500"/>
                <a:gd name="connsiteY53" fmla="*/ 786577 h 1323975"/>
                <a:gd name="connsiteX54" fmla="*/ 11239 w 1333500"/>
                <a:gd name="connsiteY54" fmla="*/ 836583 h 1323975"/>
                <a:gd name="connsiteX55" fmla="*/ 30575 w 1333500"/>
                <a:gd name="connsiteY55" fmla="*/ 840202 h 1323975"/>
                <a:gd name="connsiteX56" fmla="*/ 95250 w 1333500"/>
                <a:gd name="connsiteY56" fmla="*/ 993936 h 1323975"/>
                <a:gd name="connsiteX57" fmla="*/ 196024 w 1333500"/>
                <a:gd name="connsiteY57" fmla="*/ 1126905 h 1323975"/>
                <a:gd name="connsiteX58" fmla="*/ 189452 w 1333500"/>
                <a:gd name="connsiteY58" fmla="*/ 1145383 h 1323975"/>
                <a:gd name="connsiteX59" fmla="*/ 227076 w 1333500"/>
                <a:gd name="connsiteY59" fmla="*/ 1180150 h 1323975"/>
                <a:gd name="connsiteX60" fmla="*/ 238887 w 1333500"/>
                <a:gd name="connsiteY60" fmla="*/ 1146812 h 1323975"/>
                <a:gd name="connsiteX61" fmla="*/ 108680 w 1333500"/>
                <a:gd name="connsiteY61" fmla="*/ 986316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333500" h="1323975">
                  <a:moveTo>
                    <a:pt x="465105" y="48294"/>
                  </a:moveTo>
                  <a:lnTo>
                    <a:pt x="442055" y="21243"/>
                  </a:lnTo>
                  <a:cubicBezTo>
                    <a:pt x="458248" y="15528"/>
                    <a:pt x="474536" y="10480"/>
                    <a:pt x="490918" y="6003"/>
                  </a:cubicBezTo>
                  <a:lnTo>
                    <a:pt x="503682" y="20957"/>
                  </a:lnTo>
                  <a:cubicBezTo>
                    <a:pt x="613696" y="-7523"/>
                    <a:pt x="727614" y="-6475"/>
                    <a:pt x="834580" y="21052"/>
                  </a:cubicBezTo>
                  <a:lnTo>
                    <a:pt x="847344" y="6098"/>
                  </a:lnTo>
                  <a:cubicBezTo>
                    <a:pt x="863822" y="10575"/>
                    <a:pt x="880205" y="15623"/>
                    <a:pt x="896302" y="21338"/>
                  </a:cubicBezTo>
                  <a:lnTo>
                    <a:pt x="873157" y="48389"/>
                  </a:lnTo>
                  <a:cubicBezTo>
                    <a:pt x="861155" y="44389"/>
                    <a:pt x="848963" y="40769"/>
                    <a:pt x="836676" y="37435"/>
                  </a:cubicBezTo>
                  <a:cubicBezTo>
                    <a:pt x="712565" y="4193"/>
                    <a:pt x="584359" y="8479"/>
                    <a:pt x="465105" y="48294"/>
                  </a:cubicBezTo>
                  <a:close/>
                  <a:moveTo>
                    <a:pt x="1243108" y="331377"/>
                  </a:moveTo>
                  <a:cubicBezTo>
                    <a:pt x="1214533" y="281847"/>
                    <a:pt x="1180529" y="237460"/>
                    <a:pt x="1142333" y="198408"/>
                  </a:cubicBezTo>
                  <a:lnTo>
                    <a:pt x="1148906" y="179929"/>
                  </a:lnTo>
                  <a:cubicBezTo>
                    <a:pt x="1136713" y="167833"/>
                    <a:pt x="1124236" y="156212"/>
                    <a:pt x="1111282" y="145163"/>
                  </a:cubicBezTo>
                  <a:lnTo>
                    <a:pt x="1099471" y="178596"/>
                  </a:lnTo>
                  <a:cubicBezTo>
                    <a:pt x="1150620" y="224125"/>
                    <a:pt x="1194721" y="278037"/>
                    <a:pt x="1229868" y="339092"/>
                  </a:cubicBezTo>
                  <a:cubicBezTo>
                    <a:pt x="1265111" y="400147"/>
                    <a:pt x="1289780" y="465203"/>
                    <a:pt x="1303687" y="532259"/>
                  </a:cubicBezTo>
                  <a:lnTo>
                    <a:pt x="1338548" y="538736"/>
                  </a:lnTo>
                  <a:cubicBezTo>
                    <a:pt x="1335500" y="521972"/>
                    <a:pt x="1331690" y="505303"/>
                    <a:pt x="1327309" y="488730"/>
                  </a:cubicBezTo>
                  <a:lnTo>
                    <a:pt x="1307973" y="485110"/>
                  </a:lnTo>
                  <a:cubicBezTo>
                    <a:pt x="1293114" y="432532"/>
                    <a:pt x="1271683" y="380907"/>
                    <a:pt x="1243108" y="331377"/>
                  </a:cubicBezTo>
                  <a:close/>
                  <a:moveTo>
                    <a:pt x="1294447" y="830201"/>
                  </a:moveTo>
                  <a:cubicBezTo>
                    <a:pt x="1261205" y="954407"/>
                    <a:pt x="1193387" y="1063373"/>
                    <a:pt x="1099280" y="1146622"/>
                  </a:cubicBezTo>
                  <a:lnTo>
                    <a:pt x="1111091" y="1180054"/>
                  </a:lnTo>
                  <a:cubicBezTo>
                    <a:pt x="1124140" y="1168910"/>
                    <a:pt x="1136713" y="1157290"/>
                    <a:pt x="1148715" y="1145383"/>
                  </a:cubicBezTo>
                  <a:lnTo>
                    <a:pt x="1142143" y="1126810"/>
                  </a:lnTo>
                  <a:cubicBezTo>
                    <a:pt x="1221771" y="1045752"/>
                    <a:pt x="1277874" y="946597"/>
                    <a:pt x="1307496" y="840202"/>
                  </a:cubicBezTo>
                  <a:lnTo>
                    <a:pt x="1326832" y="836583"/>
                  </a:lnTo>
                  <a:cubicBezTo>
                    <a:pt x="1331214" y="820009"/>
                    <a:pt x="1335024" y="803341"/>
                    <a:pt x="1338072" y="786577"/>
                  </a:cubicBezTo>
                  <a:lnTo>
                    <a:pt x="1303020" y="793054"/>
                  </a:lnTo>
                  <a:cubicBezTo>
                    <a:pt x="1300639" y="805627"/>
                    <a:pt x="1297781" y="817914"/>
                    <a:pt x="1294447" y="830201"/>
                  </a:cubicBezTo>
                  <a:close/>
                  <a:moveTo>
                    <a:pt x="501682" y="1287878"/>
                  </a:moveTo>
                  <a:cubicBezTo>
                    <a:pt x="489395" y="1284639"/>
                    <a:pt x="477202" y="1280924"/>
                    <a:pt x="465201" y="1276924"/>
                  </a:cubicBezTo>
                  <a:lnTo>
                    <a:pt x="442055" y="1303975"/>
                  </a:lnTo>
                  <a:cubicBezTo>
                    <a:pt x="458152" y="1309690"/>
                    <a:pt x="474536" y="1314738"/>
                    <a:pt x="491014" y="1319215"/>
                  </a:cubicBezTo>
                  <a:lnTo>
                    <a:pt x="503777" y="1304261"/>
                  </a:lnTo>
                  <a:cubicBezTo>
                    <a:pt x="610743" y="1331883"/>
                    <a:pt x="724567" y="1332836"/>
                    <a:pt x="834676" y="1304451"/>
                  </a:cubicBezTo>
                  <a:lnTo>
                    <a:pt x="847534" y="1319405"/>
                  </a:lnTo>
                  <a:cubicBezTo>
                    <a:pt x="863917" y="1314928"/>
                    <a:pt x="880205" y="1309880"/>
                    <a:pt x="896398" y="1304165"/>
                  </a:cubicBezTo>
                  <a:lnTo>
                    <a:pt x="873347" y="1277114"/>
                  </a:lnTo>
                  <a:cubicBezTo>
                    <a:pt x="754189" y="1317024"/>
                    <a:pt x="625887" y="1321215"/>
                    <a:pt x="501682" y="1287878"/>
                  </a:cubicBezTo>
                  <a:close/>
                  <a:moveTo>
                    <a:pt x="44005" y="495207"/>
                  </a:moveTo>
                  <a:cubicBezTo>
                    <a:pt x="77248" y="371001"/>
                    <a:pt x="145066" y="262035"/>
                    <a:pt x="239173" y="178786"/>
                  </a:cubicBezTo>
                  <a:lnTo>
                    <a:pt x="227362" y="145258"/>
                  </a:lnTo>
                  <a:cubicBezTo>
                    <a:pt x="214313" y="156403"/>
                    <a:pt x="201739" y="168023"/>
                    <a:pt x="189643" y="179929"/>
                  </a:cubicBezTo>
                  <a:lnTo>
                    <a:pt x="196215" y="198503"/>
                  </a:lnTo>
                  <a:cubicBezTo>
                    <a:pt x="116491" y="279561"/>
                    <a:pt x="60484" y="378716"/>
                    <a:pt x="30861" y="485110"/>
                  </a:cubicBezTo>
                  <a:lnTo>
                    <a:pt x="11525" y="488730"/>
                  </a:lnTo>
                  <a:cubicBezTo>
                    <a:pt x="7144" y="505208"/>
                    <a:pt x="3429" y="521877"/>
                    <a:pt x="285" y="538736"/>
                  </a:cubicBezTo>
                  <a:lnTo>
                    <a:pt x="35242" y="532259"/>
                  </a:lnTo>
                  <a:cubicBezTo>
                    <a:pt x="37814" y="519877"/>
                    <a:pt x="40767" y="507494"/>
                    <a:pt x="44005" y="495207"/>
                  </a:cubicBezTo>
                  <a:close/>
                  <a:moveTo>
                    <a:pt x="108680" y="986316"/>
                  </a:moveTo>
                  <a:cubicBezTo>
                    <a:pt x="73437" y="925261"/>
                    <a:pt x="48768" y="860110"/>
                    <a:pt x="34861" y="793054"/>
                  </a:cubicBezTo>
                  <a:lnTo>
                    <a:pt x="0" y="786577"/>
                  </a:lnTo>
                  <a:cubicBezTo>
                    <a:pt x="3143" y="803341"/>
                    <a:pt x="6858" y="819914"/>
                    <a:pt x="11239" y="836583"/>
                  </a:cubicBezTo>
                  <a:lnTo>
                    <a:pt x="30575" y="840202"/>
                  </a:lnTo>
                  <a:cubicBezTo>
                    <a:pt x="45244" y="892876"/>
                    <a:pt x="66675" y="944501"/>
                    <a:pt x="95250" y="993936"/>
                  </a:cubicBezTo>
                  <a:cubicBezTo>
                    <a:pt x="123825" y="1043466"/>
                    <a:pt x="157829" y="1087853"/>
                    <a:pt x="196024" y="1126905"/>
                  </a:cubicBezTo>
                  <a:lnTo>
                    <a:pt x="189452" y="1145383"/>
                  </a:lnTo>
                  <a:cubicBezTo>
                    <a:pt x="201644" y="1157480"/>
                    <a:pt x="214217" y="1169101"/>
                    <a:pt x="227076" y="1180150"/>
                  </a:cubicBezTo>
                  <a:lnTo>
                    <a:pt x="238887" y="1146812"/>
                  </a:lnTo>
                  <a:cubicBezTo>
                    <a:pt x="188023" y="1101283"/>
                    <a:pt x="143923" y="1047371"/>
                    <a:pt x="108680" y="986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330FFF7C-76B5-9246-84D6-5B01150F2587}"/>
                </a:ext>
              </a:extLst>
            </p:cNvPr>
            <p:cNvSpPr/>
            <p:nvPr/>
          </p:nvSpPr>
          <p:spPr>
            <a:xfrm>
              <a:off x="9270726" y="2434678"/>
              <a:ext cx="1979405" cy="1979405"/>
            </a:xfrm>
            <a:custGeom>
              <a:avLst/>
              <a:gdLst>
                <a:gd name="connsiteX0" fmla="*/ 718185 w 1428750"/>
                <a:gd name="connsiteY0" fmla="*/ 0 h 1428750"/>
                <a:gd name="connsiteX1" fmla="*/ 0 w 1428750"/>
                <a:gd name="connsiteY1" fmla="*/ 718185 h 1428750"/>
                <a:gd name="connsiteX2" fmla="*/ 718185 w 1428750"/>
                <a:gd name="connsiteY2" fmla="*/ 1436370 h 1428750"/>
                <a:gd name="connsiteX3" fmla="*/ 1436370 w 1428750"/>
                <a:gd name="connsiteY3" fmla="*/ 718185 h 1428750"/>
                <a:gd name="connsiteX4" fmla="*/ 718185 w 1428750"/>
                <a:gd name="connsiteY4" fmla="*/ 0 h 1428750"/>
                <a:gd name="connsiteX5" fmla="*/ 1218343 w 1428750"/>
                <a:gd name="connsiteY5" fmla="*/ 1212914 h 1428750"/>
                <a:gd name="connsiteX6" fmla="*/ 1205008 w 1428750"/>
                <a:gd name="connsiteY6" fmla="*/ 1208151 h 1428750"/>
                <a:gd name="connsiteX7" fmla="*/ 899065 w 1428750"/>
                <a:gd name="connsiteY7" fmla="*/ 1384840 h 1428750"/>
                <a:gd name="connsiteX8" fmla="*/ 896493 w 1428750"/>
                <a:gd name="connsiteY8" fmla="*/ 1398842 h 1428750"/>
                <a:gd name="connsiteX9" fmla="*/ 718185 w 1428750"/>
                <a:gd name="connsiteY9" fmla="*/ 1421702 h 1428750"/>
                <a:gd name="connsiteX10" fmla="*/ 539877 w 1428750"/>
                <a:gd name="connsiteY10" fmla="*/ 1398842 h 1428750"/>
                <a:gd name="connsiteX11" fmla="*/ 537305 w 1428750"/>
                <a:gd name="connsiteY11" fmla="*/ 1384840 h 1428750"/>
                <a:gd name="connsiteX12" fmla="*/ 231457 w 1428750"/>
                <a:gd name="connsiteY12" fmla="*/ 1208056 h 1428750"/>
                <a:gd name="connsiteX13" fmla="*/ 218027 w 1428750"/>
                <a:gd name="connsiteY13" fmla="*/ 1212818 h 1428750"/>
                <a:gd name="connsiteX14" fmla="*/ 39529 w 1428750"/>
                <a:gd name="connsiteY14" fmla="*/ 904018 h 1428750"/>
                <a:gd name="connsiteX15" fmla="*/ 50292 w 1428750"/>
                <a:gd name="connsiteY15" fmla="*/ 894779 h 1428750"/>
                <a:gd name="connsiteX16" fmla="*/ 27432 w 1428750"/>
                <a:gd name="connsiteY16" fmla="*/ 718090 h 1428750"/>
                <a:gd name="connsiteX17" fmla="*/ 50292 w 1428750"/>
                <a:gd name="connsiteY17" fmla="*/ 541401 h 1428750"/>
                <a:gd name="connsiteX18" fmla="*/ 39529 w 1428750"/>
                <a:gd name="connsiteY18" fmla="*/ 532162 h 1428750"/>
                <a:gd name="connsiteX19" fmla="*/ 218027 w 1428750"/>
                <a:gd name="connsiteY19" fmla="*/ 223361 h 1428750"/>
                <a:gd name="connsiteX20" fmla="*/ 231457 w 1428750"/>
                <a:gd name="connsiteY20" fmla="*/ 228124 h 1428750"/>
                <a:gd name="connsiteX21" fmla="*/ 537305 w 1428750"/>
                <a:gd name="connsiteY21" fmla="*/ 51340 h 1428750"/>
                <a:gd name="connsiteX22" fmla="*/ 539877 w 1428750"/>
                <a:gd name="connsiteY22" fmla="*/ 37338 h 1428750"/>
                <a:gd name="connsiteX23" fmla="*/ 718185 w 1428750"/>
                <a:gd name="connsiteY23" fmla="*/ 14478 h 1428750"/>
                <a:gd name="connsiteX24" fmla="*/ 896493 w 1428750"/>
                <a:gd name="connsiteY24" fmla="*/ 37338 h 1428750"/>
                <a:gd name="connsiteX25" fmla="*/ 899065 w 1428750"/>
                <a:gd name="connsiteY25" fmla="*/ 51340 h 1428750"/>
                <a:gd name="connsiteX26" fmla="*/ 1205008 w 1428750"/>
                <a:gd name="connsiteY26" fmla="*/ 228124 h 1428750"/>
                <a:gd name="connsiteX27" fmla="*/ 1218343 w 1428750"/>
                <a:gd name="connsiteY27" fmla="*/ 223361 h 1428750"/>
                <a:gd name="connsiteX28" fmla="*/ 1396842 w 1428750"/>
                <a:gd name="connsiteY28" fmla="*/ 532162 h 1428750"/>
                <a:gd name="connsiteX29" fmla="*/ 1386078 w 1428750"/>
                <a:gd name="connsiteY29" fmla="*/ 541306 h 1428750"/>
                <a:gd name="connsiteX30" fmla="*/ 1408938 w 1428750"/>
                <a:gd name="connsiteY30" fmla="*/ 717995 h 1428750"/>
                <a:gd name="connsiteX31" fmla="*/ 1386078 w 1428750"/>
                <a:gd name="connsiteY31" fmla="*/ 894683 h 1428750"/>
                <a:gd name="connsiteX32" fmla="*/ 1396842 w 1428750"/>
                <a:gd name="connsiteY32" fmla="*/ 903923 h 1428750"/>
                <a:gd name="connsiteX33" fmla="*/ 1218343 w 1428750"/>
                <a:gd name="connsiteY33" fmla="*/ 121291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428750" h="1428750">
                  <a:moveTo>
                    <a:pt x="718185" y="0"/>
                  </a:moveTo>
                  <a:cubicBezTo>
                    <a:pt x="321564" y="0"/>
                    <a:pt x="0" y="321564"/>
                    <a:pt x="0" y="718185"/>
                  </a:cubicBezTo>
                  <a:cubicBezTo>
                    <a:pt x="0" y="1114806"/>
                    <a:pt x="321564" y="1436370"/>
                    <a:pt x="718185" y="1436370"/>
                  </a:cubicBezTo>
                  <a:cubicBezTo>
                    <a:pt x="1114806" y="1436370"/>
                    <a:pt x="1436370" y="1114806"/>
                    <a:pt x="1436370" y="718185"/>
                  </a:cubicBezTo>
                  <a:cubicBezTo>
                    <a:pt x="1436370" y="321469"/>
                    <a:pt x="1114806" y="0"/>
                    <a:pt x="718185" y="0"/>
                  </a:cubicBezTo>
                  <a:close/>
                  <a:moveTo>
                    <a:pt x="1218343" y="1212914"/>
                  </a:moveTo>
                  <a:lnTo>
                    <a:pt x="1205008" y="1208151"/>
                  </a:lnTo>
                  <a:cubicBezTo>
                    <a:pt x="1121283" y="1291304"/>
                    <a:pt x="1016413" y="1353122"/>
                    <a:pt x="899065" y="1384840"/>
                  </a:cubicBezTo>
                  <a:lnTo>
                    <a:pt x="896493" y="1398842"/>
                  </a:lnTo>
                  <a:cubicBezTo>
                    <a:pt x="839534" y="1413701"/>
                    <a:pt x="779812" y="1421702"/>
                    <a:pt x="718185" y="1421702"/>
                  </a:cubicBezTo>
                  <a:cubicBezTo>
                    <a:pt x="656558" y="1421702"/>
                    <a:pt x="596836" y="1413796"/>
                    <a:pt x="539877" y="1398842"/>
                  </a:cubicBezTo>
                  <a:lnTo>
                    <a:pt x="537305" y="1384840"/>
                  </a:lnTo>
                  <a:cubicBezTo>
                    <a:pt x="420052" y="1353122"/>
                    <a:pt x="315182" y="1291304"/>
                    <a:pt x="231457" y="1208056"/>
                  </a:cubicBezTo>
                  <a:lnTo>
                    <a:pt x="218027" y="1212818"/>
                  </a:lnTo>
                  <a:cubicBezTo>
                    <a:pt x="134302" y="1128141"/>
                    <a:pt x="71914" y="1022318"/>
                    <a:pt x="39529" y="904018"/>
                  </a:cubicBezTo>
                  <a:lnTo>
                    <a:pt x="50292" y="894779"/>
                  </a:lnTo>
                  <a:cubicBezTo>
                    <a:pt x="35433" y="838391"/>
                    <a:pt x="27432" y="779145"/>
                    <a:pt x="27432" y="718090"/>
                  </a:cubicBezTo>
                  <a:cubicBezTo>
                    <a:pt x="27432" y="657035"/>
                    <a:pt x="35433" y="597789"/>
                    <a:pt x="50292" y="541401"/>
                  </a:cubicBezTo>
                  <a:lnTo>
                    <a:pt x="39529" y="532162"/>
                  </a:lnTo>
                  <a:cubicBezTo>
                    <a:pt x="71818" y="413861"/>
                    <a:pt x="134207" y="308039"/>
                    <a:pt x="218027" y="223361"/>
                  </a:cubicBezTo>
                  <a:lnTo>
                    <a:pt x="231457" y="228124"/>
                  </a:lnTo>
                  <a:cubicBezTo>
                    <a:pt x="315182" y="144971"/>
                    <a:pt x="420052" y="83153"/>
                    <a:pt x="537305" y="51340"/>
                  </a:cubicBezTo>
                  <a:lnTo>
                    <a:pt x="539877" y="37338"/>
                  </a:lnTo>
                  <a:cubicBezTo>
                    <a:pt x="596836" y="22479"/>
                    <a:pt x="656558" y="14478"/>
                    <a:pt x="718185" y="14478"/>
                  </a:cubicBezTo>
                  <a:cubicBezTo>
                    <a:pt x="779812" y="14478"/>
                    <a:pt x="839534" y="22384"/>
                    <a:pt x="896493" y="37338"/>
                  </a:cubicBezTo>
                  <a:lnTo>
                    <a:pt x="899065" y="51340"/>
                  </a:lnTo>
                  <a:cubicBezTo>
                    <a:pt x="1016318" y="83058"/>
                    <a:pt x="1121283" y="144875"/>
                    <a:pt x="1205008" y="228124"/>
                  </a:cubicBezTo>
                  <a:lnTo>
                    <a:pt x="1218343" y="223361"/>
                  </a:lnTo>
                  <a:cubicBezTo>
                    <a:pt x="1302068" y="308039"/>
                    <a:pt x="1364456" y="413861"/>
                    <a:pt x="1396842" y="532162"/>
                  </a:cubicBezTo>
                  <a:lnTo>
                    <a:pt x="1386078" y="541306"/>
                  </a:lnTo>
                  <a:cubicBezTo>
                    <a:pt x="1400937" y="597694"/>
                    <a:pt x="1408938" y="656939"/>
                    <a:pt x="1408938" y="717995"/>
                  </a:cubicBezTo>
                  <a:cubicBezTo>
                    <a:pt x="1408938" y="779050"/>
                    <a:pt x="1400937" y="838295"/>
                    <a:pt x="1386078" y="894683"/>
                  </a:cubicBezTo>
                  <a:lnTo>
                    <a:pt x="1396842" y="903923"/>
                  </a:lnTo>
                  <a:cubicBezTo>
                    <a:pt x="1364456" y="1022318"/>
                    <a:pt x="1302068" y="1128141"/>
                    <a:pt x="1218343" y="12129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ADF219-6CCC-BB41-A2A0-A2750F2E8538}"/>
              </a:ext>
            </a:extLst>
          </p:cNvPr>
          <p:cNvGrpSpPr/>
          <p:nvPr/>
        </p:nvGrpSpPr>
        <p:grpSpPr>
          <a:xfrm>
            <a:off x="823276" y="2332735"/>
            <a:ext cx="2243326" cy="2243326"/>
            <a:chOff x="9143516" y="2307337"/>
            <a:chExt cx="2243326" cy="2243326"/>
          </a:xfrm>
          <a:gradFill flip="none">
            <a:gsLst>
              <a:gs pos="0">
                <a:srgbClr val="00B0F0">
                  <a:alpha val="0"/>
                </a:srgbClr>
              </a:gs>
              <a:gs pos="63000">
                <a:srgbClr val="00B0F0"/>
              </a:gs>
              <a:gs pos="100000">
                <a:srgbClr val="21C5FF">
                  <a:alpha val="21000"/>
                </a:srgbClr>
              </a:gs>
            </a:gsLst>
            <a:path path="shape">
              <a:fillToRect l="50000" t="50000" r="50000" b="50000"/>
            </a:path>
            <a:tileRect/>
          </a:gradFill>
        </p:grpSpPr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01A66980-581E-9145-8D7B-8DCB912C8CF4}"/>
                </a:ext>
              </a:extLst>
            </p:cNvPr>
            <p:cNvSpPr/>
            <p:nvPr/>
          </p:nvSpPr>
          <p:spPr>
            <a:xfrm>
              <a:off x="9180333" y="2344154"/>
              <a:ext cx="2164150" cy="2164150"/>
            </a:xfrm>
            <a:custGeom>
              <a:avLst/>
              <a:gdLst>
                <a:gd name="connsiteX0" fmla="*/ 356235 w 1562100"/>
                <a:gd name="connsiteY0" fmla="*/ 155067 h 1562100"/>
                <a:gd name="connsiteX1" fmla="*/ 343090 w 1562100"/>
                <a:gd name="connsiteY1" fmla="*/ 135541 h 1562100"/>
                <a:gd name="connsiteX2" fmla="*/ 347567 w 1562100"/>
                <a:gd name="connsiteY2" fmla="*/ 132493 h 1562100"/>
                <a:gd name="connsiteX3" fmla="*/ 360712 w 1562100"/>
                <a:gd name="connsiteY3" fmla="*/ 152019 h 1562100"/>
                <a:gd name="connsiteX4" fmla="*/ 356235 w 1562100"/>
                <a:gd name="connsiteY4" fmla="*/ 155067 h 1562100"/>
                <a:gd name="connsiteX5" fmla="*/ 476821 w 1562100"/>
                <a:gd name="connsiteY5" fmla="*/ 88106 h 1562100"/>
                <a:gd name="connsiteX6" fmla="*/ 467296 w 1562100"/>
                <a:gd name="connsiteY6" fmla="*/ 66675 h 1562100"/>
                <a:gd name="connsiteX7" fmla="*/ 462343 w 1562100"/>
                <a:gd name="connsiteY7" fmla="*/ 68866 h 1562100"/>
                <a:gd name="connsiteX8" fmla="*/ 471868 w 1562100"/>
                <a:gd name="connsiteY8" fmla="*/ 90297 h 1562100"/>
                <a:gd name="connsiteX9" fmla="*/ 476821 w 1562100"/>
                <a:gd name="connsiteY9" fmla="*/ 88106 h 1562100"/>
                <a:gd name="connsiteX10" fmla="*/ 383000 w 1562100"/>
                <a:gd name="connsiteY10" fmla="*/ 137636 h 1562100"/>
                <a:gd name="connsiteX11" fmla="*/ 370522 w 1562100"/>
                <a:gd name="connsiteY11" fmla="*/ 117634 h 1562100"/>
                <a:gd name="connsiteX12" fmla="*/ 365950 w 1562100"/>
                <a:gd name="connsiteY12" fmla="*/ 120491 h 1562100"/>
                <a:gd name="connsiteX13" fmla="*/ 378428 w 1562100"/>
                <a:gd name="connsiteY13" fmla="*/ 140494 h 1562100"/>
                <a:gd name="connsiteX14" fmla="*/ 383000 w 1562100"/>
                <a:gd name="connsiteY14" fmla="*/ 137636 h 1562100"/>
                <a:gd name="connsiteX15" fmla="*/ 452723 w 1562100"/>
                <a:gd name="connsiteY15" fmla="*/ 99251 h 1562100"/>
                <a:gd name="connsiteX16" fmla="*/ 442436 w 1562100"/>
                <a:gd name="connsiteY16" fmla="*/ 78105 h 1562100"/>
                <a:gd name="connsiteX17" fmla="*/ 437578 w 1562100"/>
                <a:gd name="connsiteY17" fmla="*/ 80486 h 1562100"/>
                <a:gd name="connsiteX18" fmla="*/ 447865 w 1562100"/>
                <a:gd name="connsiteY18" fmla="*/ 101632 h 1562100"/>
                <a:gd name="connsiteX19" fmla="*/ 452723 w 1562100"/>
                <a:gd name="connsiteY19" fmla="*/ 99251 h 1562100"/>
                <a:gd name="connsiteX20" fmla="*/ 429006 w 1562100"/>
                <a:gd name="connsiteY20" fmla="*/ 111157 h 1562100"/>
                <a:gd name="connsiteX21" fmla="*/ 417956 w 1562100"/>
                <a:gd name="connsiteY21" fmla="*/ 90392 h 1562100"/>
                <a:gd name="connsiteX22" fmla="*/ 413194 w 1562100"/>
                <a:gd name="connsiteY22" fmla="*/ 92964 h 1562100"/>
                <a:gd name="connsiteX23" fmla="*/ 424243 w 1562100"/>
                <a:gd name="connsiteY23" fmla="*/ 113729 h 1562100"/>
                <a:gd name="connsiteX24" fmla="*/ 429006 w 1562100"/>
                <a:gd name="connsiteY24" fmla="*/ 111157 h 1562100"/>
                <a:gd name="connsiteX25" fmla="*/ 405765 w 1562100"/>
                <a:gd name="connsiteY25" fmla="*/ 124016 h 1562100"/>
                <a:gd name="connsiteX26" fmla="*/ 394049 w 1562100"/>
                <a:gd name="connsiteY26" fmla="*/ 103632 h 1562100"/>
                <a:gd name="connsiteX27" fmla="*/ 389381 w 1562100"/>
                <a:gd name="connsiteY27" fmla="*/ 106299 h 1562100"/>
                <a:gd name="connsiteX28" fmla="*/ 401098 w 1562100"/>
                <a:gd name="connsiteY28" fmla="*/ 126683 h 1562100"/>
                <a:gd name="connsiteX29" fmla="*/ 405765 w 1562100"/>
                <a:gd name="connsiteY29" fmla="*/ 124016 h 1562100"/>
                <a:gd name="connsiteX30" fmla="*/ 257556 w 1562100"/>
                <a:gd name="connsiteY30" fmla="*/ 235077 h 1562100"/>
                <a:gd name="connsiteX31" fmla="*/ 241078 w 1562100"/>
                <a:gd name="connsiteY31" fmla="*/ 218027 h 1562100"/>
                <a:gd name="connsiteX32" fmla="*/ 237172 w 1562100"/>
                <a:gd name="connsiteY32" fmla="*/ 221742 h 1562100"/>
                <a:gd name="connsiteX33" fmla="*/ 253555 w 1562100"/>
                <a:gd name="connsiteY33" fmla="*/ 238792 h 1562100"/>
                <a:gd name="connsiteX34" fmla="*/ 257556 w 1562100"/>
                <a:gd name="connsiteY34" fmla="*/ 235077 h 1562100"/>
                <a:gd name="connsiteX35" fmla="*/ 338994 w 1562100"/>
                <a:gd name="connsiteY35" fmla="*/ 167164 h 1562100"/>
                <a:gd name="connsiteX36" fmla="*/ 325088 w 1562100"/>
                <a:gd name="connsiteY36" fmla="*/ 148114 h 1562100"/>
                <a:gd name="connsiteX37" fmla="*/ 320707 w 1562100"/>
                <a:gd name="connsiteY37" fmla="*/ 151257 h 1562100"/>
                <a:gd name="connsiteX38" fmla="*/ 334613 w 1562100"/>
                <a:gd name="connsiteY38" fmla="*/ 170307 h 1562100"/>
                <a:gd name="connsiteX39" fmla="*/ 338994 w 1562100"/>
                <a:gd name="connsiteY39" fmla="*/ 167164 h 1562100"/>
                <a:gd name="connsiteX40" fmla="*/ 276987 w 1562100"/>
                <a:gd name="connsiteY40" fmla="*/ 216980 h 1562100"/>
                <a:gd name="connsiteX41" fmla="*/ 261175 w 1562100"/>
                <a:gd name="connsiteY41" fmla="*/ 199454 h 1562100"/>
                <a:gd name="connsiteX42" fmla="*/ 257175 w 1562100"/>
                <a:gd name="connsiteY42" fmla="*/ 203073 h 1562100"/>
                <a:gd name="connsiteX43" fmla="*/ 272986 w 1562100"/>
                <a:gd name="connsiteY43" fmla="*/ 220599 h 1562100"/>
                <a:gd name="connsiteX44" fmla="*/ 276987 w 1562100"/>
                <a:gd name="connsiteY44" fmla="*/ 216980 h 1562100"/>
                <a:gd name="connsiteX45" fmla="*/ 317754 w 1562100"/>
                <a:gd name="connsiteY45" fmla="*/ 183071 h 1562100"/>
                <a:gd name="connsiteX46" fmla="*/ 303180 w 1562100"/>
                <a:gd name="connsiteY46" fmla="*/ 164497 h 1562100"/>
                <a:gd name="connsiteX47" fmla="*/ 298894 w 1562100"/>
                <a:gd name="connsiteY47" fmla="*/ 167831 h 1562100"/>
                <a:gd name="connsiteX48" fmla="*/ 313468 w 1562100"/>
                <a:gd name="connsiteY48" fmla="*/ 186404 h 1562100"/>
                <a:gd name="connsiteX49" fmla="*/ 317754 w 1562100"/>
                <a:gd name="connsiteY49" fmla="*/ 183071 h 1562100"/>
                <a:gd name="connsiteX50" fmla="*/ 297084 w 1562100"/>
                <a:gd name="connsiteY50" fmla="*/ 199739 h 1562100"/>
                <a:gd name="connsiteX51" fmla="*/ 281940 w 1562100"/>
                <a:gd name="connsiteY51" fmla="*/ 181642 h 1562100"/>
                <a:gd name="connsiteX52" fmla="*/ 277844 w 1562100"/>
                <a:gd name="connsiteY52" fmla="*/ 185071 h 1562100"/>
                <a:gd name="connsiteX53" fmla="*/ 292989 w 1562100"/>
                <a:gd name="connsiteY53" fmla="*/ 203168 h 1562100"/>
                <a:gd name="connsiteX54" fmla="*/ 297084 w 1562100"/>
                <a:gd name="connsiteY54" fmla="*/ 199739 h 1562100"/>
                <a:gd name="connsiteX55" fmla="*/ 576548 w 1562100"/>
                <a:gd name="connsiteY55" fmla="*/ 52197 h 1562100"/>
                <a:gd name="connsiteX56" fmla="*/ 570071 w 1562100"/>
                <a:gd name="connsiteY56" fmla="*/ 29623 h 1562100"/>
                <a:gd name="connsiteX57" fmla="*/ 564928 w 1562100"/>
                <a:gd name="connsiteY57" fmla="*/ 31147 h 1562100"/>
                <a:gd name="connsiteX58" fmla="*/ 571405 w 1562100"/>
                <a:gd name="connsiteY58" fmla="*/ 53721 h 1562100"/>
                <a:gd name="connsiteX59" fmla="*/ 576548 w 1562100"/>
                <a:gd name="connsiteY59" fmla="*/ 52197 h 1562100"/>
                <a:gd name="connsiteX60" fmla="*/ 501205 w 1562100"/>
                <a:gd name="connsiteY60" fmla="*/ 77819 h 1562100"/>
                <a:gd name="connsiteX61" fmla="*/ 492442 w 1562100"/>
                <a:gd name="connsiteY61" fmla="*/ 56102 h 1562100"/>
                <a:gd name="connsiteX62" fmla="*/ 487489 w 1562100"/>
                <a:gd name="connsiteY62" fmla="*/ 58102 h 1562100"/>
                <a:gd name="connsiteX63" fmla="*/ 496252 w 1562100"/>
                <a:gd name="connsiteY63" fmla="*/ 79820 h 1562100"/>
                <a:gd name="connsiteX64" fmla="*/ 501205 w 1562100"/>
                <a:gd name="connsiteY64" fmla="*/ 77819 h 1562100"/>
                <a:gd name="connsiteX65" fmla="*/ 680371 w 1562100"/>
                <a:gd name="connsiteY65" fmla="*/ 30575 h 1562100"/>
                <a:gd name="connsiteX66" fmla="*/ 677132 w 1562100"/>
                <a:gd name="connsiteY66" fmla="*/ 7239 h 1562100"/>
                <a:gd name="connsiteX67" fmla="*/ 671798 w 1562100"/>
                <a:gd name="connsiteY67" fmla="*/ 8001 h 1562100"/>
                <a:gd name="connsiteX68" fmla="*/ 675037 w 1562100"/>
                <a:gd name="connsiteY68" fmla="*/ 31337 h 1562100"/>
                <a:gd name="connsiteX69" fmla="*/ 680371 w 1562100"/>
                <a:gd name="connsiteY69" fmla="*/ 30575 h 1562100"/>
                <a:gd name="connsiteX70" fmla="*/ 654177 w 1562100"/>
                <a:gd name="connsiteY70" fmla="*/ 34671 h 1562100"/>
                <a:gd name="connsiteX71" fmla="*/ 650081 w 1562100"/>
                <a:gd name="connsiteY71" fmla="*/ 11430 h 1562100"/>
                <a:gd name="connsiteX72" fmla="*/ 644747 w 1562100"/>
                <a:gd name="connsiteY72" fmla="*/ 12383 h 1562100"/>
                <a:gd name="connsiteX73" fmla="*/ 648843 w 1562100"/>
                <a:gd name="connsiteY73" fmla="*/ 35528 h 1562100"/>
                <a:gd name="connsiteX74" fmla="*/ 654177 w 1562100"/>
                <a:gd name="connsiteY74" fmla="*/ 34671 h 1562100"/>
                <a:gd name="connsiteX75" fmla="*/ 733139 w 1562100"/>
                <a:gd name="connsiteY75" fmla="*/ 25337 h 1562100"/>
                <a:gd name="connsiteX76" fmla="*/ 731520 w 1562100"/>
                <a:gd name="connsiteY76" fmla="*/ 1810 h 1562100"/>
                <a:gd name="connsiteX77" fmla="*/ 726091 w 1562100"/>
                <a:gd name="connsiteY77" fmla="*/ 2191 h 1562100"/>
                <a:gd name="connsiteX78" fmla="*/ 727710 w 1562100"/>
                <a:gd name="connsiteY78" fmla="*/ 25718 h 1562100"/>
                <a:gd name="connsiteX79" fmla="*/ 733139 w 1562100"/>
                <a:gd name="connsiteY79" fmla="*/ 25337 h 1562100"/>
                <a:gd name="connsiteX80" fmla="*/ 706755 w 1562100"/>
                <a:gd name="connsiteY80" fmla="*/ 27527 h 1562100"/>
                <a:gd name="connsiteX81" fmla="*/ 704278 w 1562100"/>
                <a:gd name="connsiteY81" fmla="*/ 4096 h 1562100"/>
                <a:gd name="connsiteX82" fmla="*/ 698944 w 1562100"/>
                <a:gd name="connsiteY82" fmla="*/ 4667 h 1562100"/>
                <a:gd name="connsiteX83" fmla="*/ 701421 w 1562100"/>
                <a:gd name="connsiteY83" fmla="*/ 28099 h 1562100"/>
                <a:gd name="connsiteX84" fmla="*/ 706755 w 1562100"/>
                <a:gd name="connsiteY84" fmla="*/ 27527 h 1562100"/>
                <a:gd name="connsiteX85" fmla="*/ 628078 w 1562100"/>
                <a:gd name="connsiteY85" fmla="*/ 39529 h 1562100"/>
                <a:gd name="connsiteX86" fmla="*/ 623221 w 1562100"/>
                <a:gd name="connsiteY86" fmla="*/ 16574 h 1562100"/>
                <a:gd name="connsiteX87" fmla="*/ 617887 w 1562100"/>
                <a:gd name="connsiteY87" fmla="*/ 17716 h 1562100"/>
                <a:gd name="connsiteX88" fmla="*/ 622744 w 1562100"/>
                <a:gd name="connsiteY88" fmla="*/ 40672 h 1562100"/>
                <a:gd name="connsiteX89" fmla="*/ 628078 w 1562100"/>
                <a:gd name="connsiteY89" fmla="*/ 39529 h 1562100"/>
                <a:gd name="connsiteX90" fmla="*/ 759619 w 1562100"/>
                <a:gd name="connsiteY90" fmla="*/ 24003 h 1562100"/>
                <a:gd name="connsiteX91" fmla="*/ 758761 w 1562100"/>
                <a:gd name="connsiteY91" fmla="*/ 381 h 1562100"/>
                <a:gd name="connsiteX92" fmla="*/ 753332 w 1562100"/>
                <a:gd name="connsiteY92" fmla="*/ 571 h 1562100"/>
                <a:gd name="connsiteX93" fmla="*/ 754189 w 1562100"/>
                <a:gd name="connsiteY93" fmla="*/ 24194 h 1562100"/>
                <a:gd name="connsiteX94" fmla="*/ 759619 w 1562100"/>
                <a:gd name="connsiteY94" fmla="*/ 24003 h 1562100"/>
                <a:gd name="connsiteX95" fmla="*/ 526066 w 1562100"/>
                <a:gd name="connsiteY95" fmla="*/ 68390 h 1562100"/>
                <a:gd name="connsiteX96" fmla="*/ 518064 w 1562100"/>
                <a:gd name="connsiteY96" fmla="*/ 46387 h 1562100"/>
                <a:gd name="connsiteX97" fmla="*/ 513016 w 1562100"/>
                <a:gd name="connsiteY97" fmla="*/ 48197 h 1562100"/>
                <a:gd name="connsiteX98" fmla="*/ 521017 w 1562100"/>
                <a:gd name="connsiteY98" fmla="*/ 70199 h 1562100"/>
                <a:gd name="connsiteX99" fmla="*/ 526066 w 1562100"/>
                <a:gd name="connsiteY99" fmla="*/ 68390 h 1562100"/>
                <a:gd name="connsiteX100" fmla="*/ 551116 w 1562100"/>
                <a:gd name="connsiteY100" fmla="*/ 59817 h 1562100"/>
                <a:gd name="connsiteX101" fmla="*/ 543877 w 1562100"/>
                <a:gd name="connsiteY101" fmla="*/ 37529 h 1562100"/>
                <a:gd name="connsiteX102" fmla="*/ 538734 w 1562100"/>
                <a:gd name="connsiteY102" fmla="*/ 39148 h 1562100"/>
                <a:gd name="connsiteX103" fmla="*/ 545973 w 1562100"/>
                <a:gd name="connsiteY103" fmla="*/ 61436 h 1562100"/>
                <a:gd name="connsiteX104" fmla="*/ 551116 w 1562100"/>
                <a:gd name="connsiteY104" fmla="*/ 59817 h 1562100"/>
                <a:gd name="connsiteX105" fmla="*/ 238696 w 1562100"/>
                <a:gd name="connsiteY105" fmla="*/ 253746 h 1562100"/>
                <a:gd name="connsiteX106" fmla="*/ 221742 w 1562100"/>
                <a:gd name="connsiteY106" fmla="*/ 237363 h 1562100"/>
                <a:gd name="connsiteX107" fmla="*/ 218027 w 1562100"/>
                <a:gd name="connsiteY107" fmla="*/ 241268 h 1562100"/>
                <a:gd name="connsiteX108" fmla="*/ 235077 w 1562100"/>
                <a:gd name="connsiteY108" fmla="*/ 257651 h 1562100"/>
                <a:gd name="connsiteX109" fmla="*/ 238696 w 1562100"/>
                <a:gd name="connsiteY109" fmla="*/ 253746 h 1562100"/>
                <a:gd name="connsiteX110" fmla="*/ 602170 w 1562100"/>
                <a:gd name="connsiteY110" fmla="*/ 45434 h 1562100"/>
                <a:gd name="connsiteX111" fmla="*/ 596455 w 1562100"/>
                <a:gd name="connsiteY111" fmla="*/ 22669 h 1562100"/>
                <a:gd name="connsiteX112" fmla="*/ 591216 w 1562100"/>
                <a:gd name="connsiteY112" fmla="*/ 24003 h 1562100"/>
                <a:gd name="connsiteX113" fmla="*/ 596836 w 1562100"/>
                <a:gd name="connsiteY113" fmla="*/ 46768 h 1562100"/>
                <a:gd name="connsiteX114" fmla="*/ 602170 w 1562100"/>
                <a:gd name="connsiteY114" fmla="*/ 45434 h 1562100"/>
                <a:gd name="connsiteX115" fmla="*/ 46672 w 1562100"/>
                <a:gd name="connsiteY115" fmla="*/ 597027 h 1562100"/>
                <a:gd name="connsiteX116" fmla="*/ 23907 w 1562100"/>
                <a:gd name="connsiteY116" fmla="*/ 591312 h 1562100"/>
                <a:gd name="connsiteX117" fmla="*/ 22574 w 1562100"/>
                <a:gd name="connsiteY117" fmla="*/ 596551 h 1562100"/>
                <a:gd name="connsiteX118" fmla="*/ 45339 w 1562100"/>
                <a:gd name="connsiteY118" fmla="*/ 602266 h 1562100"/>
                <a:gd name="connsiteX119" fmla="*/ 46672 w 1562100"/>
                <a:gd name="connsiteY119" fmla="*/ 597027 h 1562100"/>
                <a:gd name="connsiteX120" fmla="*/ 70199 w 1562100"/>
                <a:gd name="connsiteY120" fmla="*/ 521018 h 1562100"/>
                <a:gd name="connsiteX121" fmla="*/ 48196 w 1562100"/>
                <a:gd name="connsiteY121" fmla="*/ 513017 h 1562100"/>
                <a:gd name="connsiteX122" fmla="*/ 46387 w 1562100"/>
                <a:gd name="connsiteY122" fmla="*/ 518065 h 1562100"/>
                <a:gd name="connsiteX123" fmla="*/ 68389 w 1562100"/>
                <a:gd name="connsiteY123" fmla="*/ 526066 h 1562100"/>
                <a:gd name="connsiteX124" fmla="*/ 70199 w 1562100"/>
                <a:gd name="connsiteY124" fmla="*/ 521018 h 1562100"/>
                <a:gd name="connsiteX125" fmla="*/ 61436 w 1562100"/>
                <a:gd name="connsiteY125" fmla="*/ 546068 h 1562100"/>
                <a:gd name="connsiteX126" fmla="*/ 39148 w 1562100"/>
                <a:gd name="connsiteY126" fmla="*/ 538829 h 1562100"/>
                <a:gd name="connsiteX127" fmla="*/ 37433 w 1562100"/>
                <a:gd name="connsiteY127" fmla="*/ 543973 h 1562100"/>
                <a:gd name="connsiteX128" fmla="*/ 59721 w 1562100"/>
                <a:gd name="connsiteY128" fmla="*/ 551212 h 1562100"/>
                <a:gd name="connsiteX129" fmla="*/ 61436 w 1562100"/>
                <a:gd name="connsiteY129" fmla="*/ 546068 h 1562100"/>
                <a:gd name="connsiteX130" fmla="*/ 53625 w 1562100"/>
                <a:gd name="connsiteY130" fmla="*/ 571405 h 1562100"/>
                <a:gd name="connsiteX131" fmla="*/ 31051 w 1562100"/>
                <a:gd name="connsiteY131" fmla="*/ 564928 h 1562100"/>
                <a:gd name="connsiteX132" fmla="*/ 29527 w 1562100"/>
                <a:gd name="connsiteY132" fmla="*/ 570071 h 1562100"/>
                <a:gd name="connsiteX133" fmla="*/ 52101 w 1562100"/>
                <a:gd name="connsiteY133" fmla="*/ 576548 h 1562100"/>
                <a:gd name="connsiteX134" fmla="*/ 53625 w 1562100"/>
                <a:gd name="connsiteY134" fmla="*/ 571405 h 1562100"/>
                <a:gd name="connsiteX135" fmla="*/ 35528 w 1562100"/>
                <a:gd name="connsiteY135" fmla="*/ 648843 h 1562100"/>
                <a:gd name="connsiteX136" fmla="*/ 12382 w 1562100"/>
                <a:gd name="connsiteY136" fmla="*/ 644747 h 1562100"/>
                <a:gd name="connsiteX137" fmla="*/ 11430 w 1562100"/>
                <a:gd name="connsiteY137" fmla="*/ 650081 h 1562100"/>
                <a:gd name="connsiteX138" fmla="*/ 34575 w 1562100"/>
                <a:gd name="connsiteY138" fmla="*/ 654177 h 1562100"/>
                <a:gd name="connsiteX139" fmla="*/ 35528 w 1562100"/>
                <a:gd name="connsiteY139" fmla="*/ 648843 h 1562100"/>
                <a:gd name="connsiteX140" fmla="*/ 40671 w 1562100"/>
                <a:gd name="connsiteY140" fmla="*/ 622840 h 1562100"/>
                <a:gd name="connsiteX141" fmla="*/ 17716 w 1562100"/>
                <a:gd name="connsiteY141" fmla="*/ 617982 h 1562100"/>
                <a:gd name="connsiteX142" fmla="*/ 16573 w 1562100"/>
                <a:gd name="connsiteY142" fmla="*/ 623221 h 1562100"/>
                <a:gd name="connsiteX143" fmla="*/ 39528 w 1562100"/>
                <a:gd name="connsiteY143" fmla="*/ 628079 h 1562100"/>
                <a:gd name="connsiteX144" fmla="*/ 40671 w 1562100"/>
                <a:gd name="connsiteY144" fmla="*/ 622840 h 1562100"/>
                <a:gd name="connsiteX145" fmla="*/ 24193 w 1562100"/>
                <a:gd name="connsiteY145" fmla="*/ 754285 h 1562100"/>
                <a:gd name="connsiteX146" fmla="*/ 571 w 1562100"/>
                <a:gd name="connsiteY146" fmla="*/ 753428 h 1562100"/>
                <a:gd name="connsiteX147" fmla="*/ 381 w 1562100"/>
                <a:gd name="connsiteY147" fmla="*/ 758857 h 1562100"/>
                <a:gd name="connsiteX148" fmla="*/ 24003 w 1562100"/>
                <a:gd name="connsiteY148" fmla="*/ 759714 h 1562100"/>
                <a:gd name="connsiteX149" fmla="*/ 24193 w 1562100"/>
                <a:gd name="connsiteY149" fmla="*/ 754285 h 1562100"/>
                <a:gd name="connsiteX150" fmla="*/ 25622 w 1562100"/>
                <a:gd name="connsiteY150" fmla="*/ 727805 h 1562100"/>
                <a:gd name="connsiteX151" fmla="*/ 2095 w 1562100"/>
                <a:gd name="connsiteY151" fmla="*/ 726186 h 1562100"/>
                <a:gd name="connsiteX152" fmla="*/ 1714 w 1562100"/>
                <a:gd name="connsiteY152" fmla="*/ 731615 h 1562100"/>
                <a:gd name="connsiteX153" fmla="*/ 25241 w 1562100"/>
                <a:gd name="connsiteY153" fmla="*/ 733235 h 1562100"/>
                <a:gd name="connsiteX154" fmla="*/ 25622 w 1562100"/>
                <a:gd name="connsiteY154" fmla="*/ 727805 h 1562100"/>
                <a:gd name="connsiteX155" fmla="*/ 28003 w 1562100"/>
                <a:gd name="connsiteY155" fmla="*/ 701421 h 1562100"/>
                <a:gd name="connsiteX156" fmla="*/ 4572 w 1562100"/>
                <a:gd name="connsiteY156" fmla="*/ 698945 h 1562100"/>
                <a:gd name="connsiteX157" fmla="*/ 4000 w 1562100"/>
                <a:gd name="connsiteY157" fmla="*/ 704279 h 1562100"/>
                <a:gd name="connsiteX158" fmla="*/ 27431 w 1562100"/>
                <a:gd name="connsiteY158" fmla="*/ 706755 h 1562100"/>
                <a:gd name="connsiteX159" fmla="*/ 28003 w 1562100"/>
                <a:gd name="connsiteY159" fmla="*/ 701421 h 1562100"/>
                <a:gd name="connsiteX160" fmla="*/ 31337 w 1562100"/>
                <a:gd name="connsiteY160" fmla="*/ 675037 h 1562100"/>
                <a:gd name="connsiteX161" fmla="*/ 8001 w 1562100"/>
                <a:gd name="connsiteY161" fmla="*/ 671798 h 1562100"/>
                <a:gd name="connsiteX162" fmla="*/ 7239 w 1562100"/>
                <a:gd name="connsiteY162" fmla="*/ 677132 h 1562100"/>
                <a:gd name="connsiteX163" fmla="*/ 30575 w 1562100"/>
                <a:gd name="connsiteY163" fmla="*/ 680371 h 1562100"/>
                <a:gd name="connsiteX164" fmla="*/ 31337 w 1562100"/>
                <a:gd name="connsiteY164" fmla="*/ 675037 h 1562100"/>
                <a:gd name="connsiteX165" fmla="*/ 186309 w 1562100"/>
                <a:gd name="connsiteY165" fmla="*/ 313563 h 1562100"/>
                <a:gd name="connsiteX166" fmla="*/ 167735 w 1562100"/>
                <a:gd name="connsiteY166" fmla="*/ 298990 h 1562100"/>
                <a:gd name="connsiteX167" fmla="*/ 164401 w 1562100"/>
                <a:gd name="connsiteY167" fmla="*/ 303276 h 1562100"/>
                <a:gd name="connsiteX168" fmla="*/ 182975 w 1562100"/>
                <a:gd name="connsiteY168" fmla="*/ 317849 h 1562100"/>
                <a:gd name="connsiteX169" fmla="*/ 186309 w 1562100"/>
                <a:gd name="connsiteY169" fmla="*/ 313563 h 1562100"/>
                <a:gd name="connsiteX170" fmla="*/ 79724 w 1562100"/>
                <a:gd name="connsiteY170" fmla="*/ 496253 h 1562100"/>
                <a:gd name="connsiteX171" fmla="*/ 58007 w 1562100"/>
                <a:gd name="connsiteY171" fmla="*/ 487490 h 1562100"/>
                <a:gd name="connsiteX172" fmla="*/ 56006 w 1562100"/>
                <a:gd name="connsiteY172" fmla="*/ 492538 h 1562100"/>
                <a:gd name="connsiteX173" fmla="*/ 77724 w 1562100"/>
                <a:gd name="connsiteY173" fmla="*/ 501301 h 1562100"/>
                <a:gd name="connsiteX174" fmla="*/ 79724 w 1562100"/>
                <a:gd name="connsiteY174" fmla="*/ 496253 h 1562100"/>
                <a:gd name="connsiteX175" fmla="*/ 170306 w 1562100"/>
                <a:gd name="connsiteY175" fmla="*/ 334709 h 1562100"/>
                <a:gd name="connsiteX176" fmla="*/ 151256 w 1562100"/>
                <a:gd name="connsiteY176" fmla="*/ 320802 h 1562100"/>
                <a:gd name="connsiteX177" fmla="*/ 148114 w 1562100"/>
                <a:gd name="connsiteY177" fmla="*/ 325184 h 1562100"/>
                <a:gd name="connsiteX178" fmla="*/ 167164 w 1562100"/>
                <a:gd name="connsiteY178" fmla="*/ 339090 h 1562100"/>
                <a:gd name="connsiteX179" fmla="*/ 170306 w 1562100"/>
                <a:gd name="connsiteY179" fmla="*/ 334709 h 1562100"/>
                <a:gd name="connsiteX180" fmla="*/ 154971 w 1562100"/>
                <a:gd name="connsiteY180" fmla="*/ 356330 h 1562100"/>
                <a:gd name="connsiteX181" fmla="*/ 135445 w 1562100"/>
                <a:gd name="connsiteY181" fmla="*/ 343186 h 1562100"/>
                <a:gd name="connsiteX182" fmla="*/ 132397 w 1562100"/>
                <a:gd name="connsiteY182" fmla="*/ 347663 h 1562100"/>
                <a:gd name="connsiteX183" fmla="*/ 151923 w 1562100"/>
                <a:gd name="connsiteY183" fmla="*/ 360807 h 1562100"/>
                <a:gd name="connsiteX184" fmla="*/ 154971 w 1562100"/>
                <a:gd name="connsiteY184" fmla="*/ 356330 h 1562100"/>
                <a:gd name="connsiteX185" fmla="*/ 203072 w 1562100"/>
                <a:gd name="connsiteY185" fmla="*/ 292989 h 1562100"/>
                <a:gd name="connsiteX186" fmla="*/ 184975 w 1562100"/>
                <a:gd name="connsiteY186" fmla="*/ 277844 h 1562100"/>
                <a:gd name="connsiteX187" fmla="*/ 181451 w 1562100"/>
                <a:gd name="connsiteY187" fmla="*/ 281940 h 1562100"/>
                <a:gd name="connsiteX188" fmla="*/ 199548 w 1562100"/>
                <a:gd name="connsiteY188" fmla="*/ 297180 h 1562100"/>
                <a:gd name="connsiteX189" fmla="*/ 203072 w 1562100"/>
                <a:gd name="connsiteY189" fmla="*/ 292989 h 1562100"/>
                <a:gd name="connsiteX190" fmla="*/ 220599 w 1562100"/>
                <a:gd name="connsiteY190" fmla="*/ 273082 h 1562100"/>
                <a:gd name="connsiteX191" fmla="*/ 203072 w 1562100"/>
                <a:gd name="connsiteY191" fmla="*/ 257270 h 1562100"/>
                <a:gd name="connsiteX192" fmla="*/ 199453 w 1562100"/>
                <a:gd name="connsiteY192" fmla="*/ 261271 h 1562100"/>
                <a:gd name="connsiteX193" fmla="*/ 216979 w 1562100"/>
                <a:gd name="connsiteY193" fmla="*/ 277082 h 1562100"/>
                <a:gd name="connsiteX194" fmla="*/ 220599 w 1562100"/>
                <a:gd name="connsiteY194" fmla="*/ 273082 h 1562100"/>
                <a:gd name="connsiteX195" fmla="*/ 140398 w 1562100"/>
                <a:gd name="connsiteY195" fmla="*/ 378524 h 1562100"/>
                <a:gd name="connsiteX196" fmla="*/ 120396 w 1562100"/>
                <a:gd name="connsiteY196" fmla="*/ 366046 h 1562100"/>
                <a:gd name="connsiteX197" fmla="*/ 117538 w 1562100"/>
                <a:gd name="connsiteY197" fmla="*/ 370618 h 1562100"/>
                <a:gd name="connsiteX198" fmla="*/ 137540 w 1562100"/>
                <a:gd name="connsiteY198" fmla="*/ 383096 h 1562100"/>
                <a:gd name="connsiteX199" fmla="*/ 140398 w 1562100"/>
                <a:gd name="connsiteY199" fmla="*/ 378524 h 1562100"/>
                <a:gd name="connsiteX200" fmla="*/ 101536 w 1562100"/>
                <a:gd name="connsiteY200" fmla="*/ 447961 h 1562100"/>
                <a:gd name="connsiteX201" fmla="*/ 80486 w 1562100"/>
                <a:gd name="connsiteY201" fmla="*/ 437674 h 1562100"/>
                <a:gd name="connsiteX202" fmla="*/ 78105 w 1562100"/>
                <a:gd name="connsiteY202" fmla="*/ 442532 h 1562100"/>
                <a:gd name="connsiteX203" fmla="*/ 99250 w 1562100"/>
                <a:gd name="connsiteY203" fmla="*/ 452819 h 1562100"/>
                <a:gd name="connsiteX204" fmla="*/ 101536 w 1562100"/>
                <a:gd name="connsiteY204" fmla="*/ 447961 h 1562100"/>
                <a:gd name="connsiteX205" fmla="*/ 126682 w 1562100"/>
                <a:gd name="connsiteY205" fmla="*/ 401193 h 1562100"/>
                <a:gd name="connsiteX206" fmla="*/ 106299 w 1562100"/>
                <a:gd name="connsiteY206" fmla="*/ 389382 h 1562100"/>
                <a:gd name="connsiteX207" fmla="*/ 103631 w 1562100"/>
                <a:gd name="connsiteY207" fmla="*/ 394049 h 1562100"/>
                <a:gd name="connsiteX208" fmla="*/ 124015 w 1562100"/>
                <a:gd name="connsiteY208" fmla="*/ 405765 h 1562100"/>
                <a:gd name="connsiteX209" fmla="*/ 126682 w 1562100"/>
                <a:gd name="connsiteY209" fmla="*/ 401193 h 1562100"/>
                <a:gd name="connsiteX210" fmla="*/ 90201 w 1562100"/>
                <a:gd name="connsiteY210" fmla="*/ 471869 h 1562100"/>
                <a:gd name="connsiteX211" fmla="*/ 68770 w 1562100"/>
                <a:gd name="connsiteY211" fmla="*/ 462344 h 1562100"/>
                <a:gd name="connsiteX212" fmla="*/ 66580 w 1562100"/>
                <a:gd name="connsiteY212" fmla="*/ 467297 h 1562100"/>
                <a:gd name="connsiteX213" fmla="*/ 88011 w 1562100"/>
                <a:gd name="connsiteY213" fmla="*/ 476822 h 1562100"/>
                <a:gd name="connsiteX214" fmla="*/ 90201 w 1562100"/>
                <a:gd name="connsiteY214" fmla="*/ 471869 h 1562100"/>
                <a:gd name="connsiteX215" fmla="*/ 113728 w 1562100"/>
                <a:gd name="connsiteY215" fmla="*/ 424339 h 1562100"/>
                <a:gd name="connsiteX216" fmla="*/ 92964 w 1562100"/>
                <a:gd name="connsiteY216" fmla="*/ 413290 h 1562100"/>
                <a:gd name="connsiteX217" fmla="*/ 90392 w 1562100"/>
                <a:gd name="connsiteY217" fmla="*/ 418052 h 1562100"/>
                <a:gd name="connsiteX218" fmla="*/ 111157 w 1562100"/>
                <a:gd name="connsiteY218" fmla="*/ 429101 h 1562100"/>
                <a:gd name="connsiteX219" fmla="*/ 113728 w 1562100"/>
                <a:gd name="connsiteY219" fmla="*/ 424339 h 1562100"/>
                <a:gd name="connsiteX220" fmla="*/ 1498568 w 1562100"/>
                <a:gd name="connsiteY220" fmla="*/ 526066 h 1562100"/>
                <a:gd name="connsiteX221" fmla="*/ 1520571 w 1562100"/>
                <a:gd name="connsiteY221" fmla="*/ 518065 h 1562100"/>
                <a:gd name="connsiteX222" fmla="*/ 1518761 w 1562100"/>
                <a:gd name="connsiteY222" fmla="*/ 513017 h 1562100"/>
                <a:gd name="connsiteX223" fmla="*/ 1496758 w 1562100"/>
                <a:gd name="connsiteY223" fmla="*/ 521018 h 1562100"/>
                <a:gd name="connsiteX224" fmla="*/ 1498568 w 1562100"/>
                <a:gd name="connsiteY224" fmla="*/ 526066 h 1562100"/>
                <a:gd name="connsiteX225" fmla="*/ 1442942 w 1562100"/>
                <a:gd name="connsiteY225" fmla="*/ 405860 h 1562100"/>
                <a:gd name="connsiteX226" fmla="*/ 1463325 w 1562100"/>
                <a:gd name="connsiteY226" fmla="*/ 394145 h 1562100"/>
                <a:gd name="connsiteX227" fmla="*/ 1460659 w 1562100"/>
                <a:gd name="connsiteY227" fmla="*/ 389477 h 1562100"/>
                <a:gd name="connsiteX228" fmla="*/ 1440275 w 1562100"/>
                <a:gd name="connsiteY228" fmla="*/ 401193 h 1562100"/>
                <a:gd name="connsiteX229" fmla="*/ 1442942 w 1562100"/>
                <a:gd name="connsiteY229" fmla="*/ 405860 h 1562100"/>
                <a:gd name="connsiteX230" fmla="*/ 1455801 w 1562100"/>
                <a:gd name="connsiteY230" fmla="*/ 429101 h 1562100"/>
                <a:gd name="connsiteX231" fmla="*/ 1476565 w 1562100"/>
                <a:gd name="connsiteY231" fmla="*/ 418052 h 1562100"/>
                <a:gd name="connsiteX232" fmla="*/ 1473994 w 1562100"/>
                <a:gd name="connsiteY232" fmla="*/ 413290 h 1562100"/>
                <a:gd name="connsiteX233" fmla="*/ 1453229 w 1562100"/>
                <a:gd name="connsiteY233" fmla="*/ 424339 h 1562100"/>
                <a:gd name="connsiteX234" fmla="*/ 1455801 w 1562100"/>
                <a:gd name="connsiteY234" fmla="*/ 429101 h 1562100"/>
                <a:gd name="connsiteX235" fmla="*/ 1429322 w 1562100"/>
                <a:gd name="connsiteY235" fmla="*/ 383096 h 1562100"/>
                <a:gd name="connsiteX236" fmla="*/ 1449324 w 1562100"/>
                <a:gd name="connsiteY236" fmla="*/ 370618 h 1562100"/>
                <a:gd name="connsiteX237" fmla="*/ 1446466 w 1562100"/>
                <a:gd name="connsiteY237" fmla="*/ 366046 h 1562100"/>
                <a:gd name="connsiteX238" fmla="*/ 1426464 w 1562100"/>
                <a:gd name="connsiteY238" fmla="*/ 378524 h 1562100"/>
                <a:gd name="connsiteX239" fmla="*/ 1429322 w 1562100"/>
                <a:gd name="connsiteY239" fmla="*/ 383096 h 1562100"/>
                <a:gd name="connsiteX240" fmla="*/ 1331880 w 1562100"/>
                <a:gd name="connsiteY240" fmla="*/ 257651 h 1562100"/>
                <a:gd name="connsiteX241" fmla="*/ 1348835 w 1562100"/>
                <a:gd name="connsiteY241" fmla="*/ 241268 h 1562100"/>
                <a:gd name="connsiteX242" fmla="*/ 1345120 w 1562100"/>
                <a:gd name="connsiteY242" fmla="*/ 237363 h 1562100"/>
                <a:gd name="connsiteX243" fmla="*/ 1328166 w 1562100"/>
                <a:gd name="connsiteY243" fmla="*/ 253746 h 1562100"/>
                <a:gd name="connsiteX244" fmla="*/ 1331880 w 1562100"/>
                <a:gd name="connsiteY244" fmla="*/ 257651 h 1562100"/>
                <a:gd name="connsiteX245" fmla="*/ 1478851 w 1562100"/>
                <a:gd name="connsiteY245" fmla="*/ 476822 h 1562100"/>
                <a:gd name="connsiteX246" fmla="*/ 1500282 w 1562100"/>
                <a:gd name="connsiteY246" fmla="*/ 467297 h 1562100"/>
                <a:gd name="connsiteX247" fmla="*/ 1498092 w 1562100"/>
                <a:gd name="connsiteY247" fmla="*/ 462344 h 1562100"/>
                <a:gd name="connsiteX248" fmla="*/ 1476661 w 1562100"/>
                <a:gd name="connsiteY248" fmla="*/ 471869 h 1562100"/>
                <a:gd name="connsiteX249" fmla="*/ 1478851 w 1562100"/>
                <a:gd name="connsiteY249" fmla="*/ 476822 h 1562100"/>
                <a:gd name="connsiteX250" fmla="*/ 1349883 w 1562100"/>
                <a:gd name="connsiteY250" fmla="*/ 277082 h 1562100"/>
                <a:gd name="connsiteX251" fmla="*/ 1367409 w 1562100"/>
                <a:gd name="connsiteY251" fmla="*/ 261271 h 1562100"/>
                <a:gd name="connsiteX252" fmla="*/ 1363789 w 1562100"/>
                <a:gd name="connsiteY252" fmla="*/ 257270 h 1562100"/>
                <a:gd name="connsiteX253" fmla="*/ 1346263 w 1562100"/>
                <a:gd name="connsiteY253" fmla="*/ 273082 h 1562100"/>
                <a:gd name="connsiteX254" fmla="*/ 1349883 w 1562100"/>
                <a:gd name="connsiteY254" fmla="*/ 277082 h 1562100"/>
                <a:gd name="connsiteX255" fmla="*/ 1414939 w 1562100"/>
                <a:gd name="connsiteY255" fmla="*/ 360807 h 1562100"/>
                <a:gd name="connsiteX256" fmla="*/ 1434465 w 1562100"/>
                <a:gd name="connsiteY256" fmla="*/ 347663 h 1562100"/>
                <a:gd name="connsiteX257" fmla="*/ 1431417 w 1562100"/>
                <a:gd name="connsiteY257" fmla="*/ 343186 h 1562100"/>
                <a:gd name="connsiteX258" fmla="*/ 1411891 w 1562100"/>
                <a:gd name="connsiteY258" fmla="*/ 356330 h 1562100"/>
                <a:gd name="connsiteX259" fmla="*/ 1414939 w 1562100"/>
                <a:gd name="connsiteY259" fmla="*/ 360807 h 1562100"/>
                <a:gd name="connsiteX260" fmla="*/ 1489138 w 1562100"/>
                <a:gd name="connsiteY260" fmla="*/ 501301 h 1562100"/>
                <a:gd name="connsiteX261" fmla="*/ 1510856 w 1562100"/>
                <a:gd name="connsiteY261" fmla="*/ 492538 h 1562100"/>
                <a:gd name="connsiteX262" fmla="*/ 1508855 w 1562100"/>
                <a:gd name="connsiteY262" fmla="*/ 487490 h 1562100"/>
                <a:gd name="connsiteX263" fmla="*/ 1487138 w 1562100"/>
                <a:gd name="connsiteY263" fmla="*/ 496253 h 1562100"/>
                <a:gd name="connsiteX264" fmla="*/ 1489138 w 1562100"/>
                <a:gd name="connsiteY264" fmla="*/ 501301 h 1562100"/>
                <a:gd name="connsiteX265" fmla="*/ 1367314 w 1562100"/>
                <a:gd name="connsiteY265" fmla="*/ 297180 h 1562100"/>
                <a:gd name="connsiteX266" fmla="*/ 1385411 w 1562100"/>
                <a:gd name="connsiteY266" fmla="*/ 282035 h 1562100"/>
                <a:gd name="connsiteX267" fmla="*/ 1381887 w 1562100"/>
                <a:gd name="connsiteY267" fmla="*/ 277940 h 1562100"/>
                <a:gd name="connsiteX268" fmla="*/ 1363789 w 1562100"/>
                <a:gd name="connsiteY268" fmla="*/ 293084 h 1562100"/>
                <a:gd name="connsiteX269" fmla="*/ 1367314 w 1562100"/>
                <a:gd name="connsiteY269" fmla="*/ 297180 h 1562100"/>
                <a:gd name="connsiteX270" fmla="*/ 1383887 w 1562100"/>
                <a:gd name="connsiteY270" fmla="*/ 317849 h 1562100"/>
                <a:gd name="connsiteX271" fmla="*/ 1402461 w 1562100"/>
                <a:gd name="connsiteY271" fmla="*/ 303276 h 1562100"/>
                <a:gd name="connsiteX272" fmla="*/ 1399127 w 1562100"/>
                <a:gd name="connsiteY272" fmla="*/ 298990 h 1562100"/>
                <a:gd name="connsiteX273" fmla="*/ 1380553 w 1562100"/>
                <a:gd name="connsiteY273" fmla="*/ 313563 h 1562100"/>
                <a:gd name="connsiteX274" fmla="*/ 1383887 w 1562100"/>
                <a:gd name="connsiteY274" fmla="*/ 317849 h 1562100"/>
                <a:gd name="connsiteX275" fmla="*/ 1399794 w 1562100"/>
                <a:gd name="connsiteY275" fmla="*/ 339090 h 1562100"/>
                <a:gd name="connsiteX276" fmla="*/ 1418844 w 1562100"/>
                <a:gd name="connsiteY276" fmla="*/ 325184 h 1562100"/>
                <a:gd name="connsiteX277" fmla="*/ 1415700 w 1562100"/>
                <a:gd name="connsiteY277" fmla="*/ 320802 h 1562100"/>
                <a:gd name="connsiteX278" fmla="*/ 1396650 w 1562100"/>
                <a:gd name="connsiteY278" fmla="*/ 334709 h 1562100"/>
                <a:gd name="connsiteX279" fmla="*/ 1399794 w 1562100"/>
                <a:gd name="connsiteY279" fmla="*/ 339090 h 1562100"/>
                <a:gd name="connsiteX280" fmla="*/ 1467707 w 1562100"/>
                <a:gd name="connsiteY280" fmla="*/ 452723 h 1562100"/>
                <a:gd name="connsiteX281" fmla="*/ 1488757 w 1562100"/>
                <a:gd name="connsiteY281" fmla="*/ 442436 h 1562100"/>
                <a:gd name="connsiteX282" fmla="*/ 1486376 w 1562100"/>
                <a:gd name="connsiteY282" fmla="*/ 437579 h 1562100"/>
                <a:gd name="connsiteX283" fmla="*/ 1465230 w 1562100"/>
                <a:gd name="connsiteY283" fmla="*/ 447866 h 1562100"/>
                <a:gd name="connsiteX284" fmla="*/ 1467707 w 1562100"/>
                <a:gd name="connsiteY284" fmla="*/ 452723 h 1562100"/>
                <a:gd name="connsiteX285" fmla="*/ 23622 w 1562100"/>
                <a:gd name="connsiteY285" fmla="*/ 783527 h 1562100"/>
                <a:gd name="connsiteX286" fmla="*/ 23622 w 1562100"/>
                <a:gd name="connsiteY286" fmla="*/ 780860 h 1562100"/>
                <a:gd name="connsiteX287" fmla="*/ 0 w 1562100"/>
                <a:gd name="connsiteY287" fmla="*/ 780860 h 1562100"/>
                <a:gd name="connsiteX288" fmla="*/ 0 w 1562100"/>
                <a:gd name="connsiteY288" fmla="*/ 786289 h 1562100"/>
                <a:gd name="connsiteX289" fmla="*/ 23622 w 1562100"/>
                <a:gd name="connsiteY289" fmla="*/ 786289 h 1562100"/>
                <a:gd name="connsiteX290" fmla="*/ 23622 w 1562100"/>
                <a:gd name="connsiteY290" fmla="*/ 783527 h 1562100"/>
                <a:gd name="connsiteX291" fmla="*/ 1539431 w 1562100"/>
                <a:gd name="connsiteY291" fmla="*/ 706755 h 1562100"/>
                <a:gd name="connsiteX292" fmla="*/ 1562862 w 1562100"/>
                <a:gd name="connsiteY292" fmla="*/ 704279 h 1562100"/>
                <a:gd name="connsiteX293" fmla="*/ 1562290 w 1562100"/>
                <a:gd name="connsiteY293" fmla="*/ 698945 h 1562100"/>
                <a:gd name="connsiteX294" fmla="*/ 1538859 w 1562100"/>
                <a:gd name="connsiteY294" fmla="*/ 701421 h 1562100"/>
                <a:gd name="connsiteX295" fmla="*/ 1539431 w 1562100"/>
                <a:gd name="connsiteY295" fmla="*/ 706755 h 1562100"/>
                <a:gd name="connsiteX296" fmla="*/ 1542859 w 1562100"/>
                <a:gd name="connsiteY296" fmla="*/ 759714 h 1562100"/>
                <a:gd name="connsiteX297" fmla="*/ 1566481 w 1562100"/>
                <a:gd name="connsiteY297" fmla="*/ 758857 h 1562100"/>
                <a:gd name="connsiteX298" fmla="*/ 1566291 w 1562100"/>
                <a:gd name="connsiteY298" fmla="*/ 753428 h 1562100"/>
                <a:gd name="connsiteX299" fmla="*/ 1542764 w 1562100"/>
                <a:gd name="connsiteY299" fmla="*/ 754285 h 1562100"/>
                <a:gd name="connsiteX300" fmla="*/ 1542859 w 1562100"/>
                <a:gd name="connsiteY300" fmla="*/ 759714 h 1562100"/>
                <a:gd name="connsiteX301" fmla="*/ 1541621 w 1562100"/>
                <a:gd name="connsiteY301" fmla="*/ 733235 h 1562100"/>
                <a:gd name="connsiteX302" fmla="*/ 1565148 w 1562100"/>
                <a:gd name="connsiteY302" fmla="*/ 731615 h 1562100"/>
                <a:gd name="connsiteX303" fmla="*/ 1564767 w 1562100"/>
                <a:gd name="connsiteY303" fmla="*/ 726186 h 1562100"/>
                <a:gd name="connsiteX304" fmla="*/ 1541240 w 1562100"/>
                <a:gd name="connsiteY304" fmla="*/ 727805 h 1562100"/>
                <a:gd name="connsiteX305" fmla="*/ 1541621 w 1562100"/>
                <a:gd name="connsiteY305" fmla="*/ 733235 h 1562100"/>
                <a:gd name="connsiteX306" fmla="*/ 1532287 w 1562100"/>
                <a:gd name="connsiteY306" fmla="*/ 654177 h 1562100"/>
                <a:gd name="connsiteX307" fmla="*/ 1555432 w 1562100"/>
                <a:gd name="connsiteY307" fmla="*/ 650081 h 1562100"/>
                <a:gd name="connsiteX308" fmla="*/ 1554480 w 1562100"/>
                <a:gd name="connsiteY308" fmla="*/ 644747 h 1562100"/>
                <a:gd name="connsiteX309" fmla="*/ 1531334 w 1562100"/>
                <a:gd name="connsiteY309" fmla="*/ 648843 h 1562100"/>
                <a:gd name="connsiteX310" fmla="*/ 1532287 w 1562100"/>
                <a:gd name="connsiteY310" fmla="*/ 654177 h 1562100"/>
                <a:gd name="connsiteX311" fmla="*/ 1536382 w 1562100"/>
                <a:gd name="connsiteY311" fmla="*/ 680466 h 1562100"/>
                <a:gd name="connsiteX312" fmla="*/ 1559719 w 1562100"/>
                <a:gd name="connsiteY312" fmla="*/ 677228 h 1562100"/>
                <a:gd name="connsiteX313" fmla="*/ 1558957 w 1562100"/>
                <a:gd name="connsiteY313" fmla="*/ 671893 h 1562100"/>
                <a:gd name="connsiteX314" fmla="*/ 1535620 w 1562100"/>
                <a:gd name="connsiteY314" fmla="*/ 675132 h 1562100"/>
                <a:gd name="connsiteX315" fmla="*/ 1536382 w 1562100"/>
                <a:gd name="connsiteY315" fmla="*/ 680466 h 1562100"/>
                <a:gd name="connsiteX316" fmla="*/ 1527429 w 1562100"/>
                <a:gd name="connsiteY316" fmla="*/ 628174 h 1562100"/>
                <a:gd name="connsiteX317" fmla="*/ 1550384 w 1562100"/>
                <a:gd name="connsiteY317" fmla="*/ 623316 h 1562100"/>
                <a:gd name="connsiteX318" fmla="*/ 1549241 w 1562100"/>
                <a:gd name="connsiteY318" fmla="*/ 618077 h 1562100"/>
                <a:gd name="connsiteX319" fmla="*/ 1526286 w 1562100"/>
                <a:gd name="connsiteY319" fmla="*/ 622935 h 1562100"/>
                <a:gd name="connsiteX320" fmla="*/ 1527429 w 1562100"/>
                <a:gd name="connsiteY320" fmla="*/ 628174 h 1562100"/>
                <a:gd name="connsiteX321" fmla="*/ 1514761 w 1562100"/>
                <a:gd name="connsiteY321" fmla="*/ 576644 h 1562100"/>
                <a:gd name="connsiteX322" fmla="*/ 1537335 w 1562100"/>
                <a:gd name="connsiteY322" fmla="*/ 570167 h 1562100"/>
                <a:gd name="connsiteX323" fmla="*/ 1535811 w 1562100"/>
                <a:gd name="connsiteY323" fmla="*/ 565023 h 1562100"/>
                <a:gd name="connsiteX324" fmla="*/ 1513237 w 1562100"/>
                <a:gd name="connsiteY324" fmla="*/ 571500 h 1562100"/>
                <a:gd name="connsiteX325" fmla="*/ 1514761 w 1562100"/>
                <a:gd name="connsiteY325" fmla="*/ 576644 h 1562100"/>
                <a:gd name="connsiteX326" fmla="*/ 1507141 w 1562100"/>
                <a:gd name="connsiteY326" fmla="*/ 551212 h 1562100"/>
                <a:gd name="connsiteX327" fmla="*/ 1529429 w 1562100"/>
                <a:gd name="connsiteY327" fmla="*/ 543973 h 1562100"/>
                <a:gd name="connsiteX328" fmla="*/ 1527810 w 1562100"/>
                <a:gd name="connsiteY328" fmla="*/ 538829 h 1562100"/>
                <a:gd name="connsiteX329" fmla="*/ 1505522 w 1562100"/>
                <a:gd name="connsiteY329" fmla="*/ 546068 h 1562100"/>
                <a:gd name="connsiteX330" fmla="*/ 1507141 w 1562100"/>
                <a:gd name="connsiteY330" fmla="*/ 551212 h 1562100"/>
                <a:gd name="connsiteX331" fmla="*/ 1521523 w 1562100"/>
                <a:gd name="connsiteY331" fmla="*/ 602266 h 1562100"/>
                <a:gd name="connsiteX332" fmla="*/ 1544288 w 1562100"/>
                <a:gd name="connsiteY332" fmla="*/ 596551 h 1562100"/>
                <a:gd name="connsiteX333" fmla="*/ 1542955 w 1562100"/>
                <a:gd name="connsiteY333" fmla="*/ 591312 h 1562100"/>
                <a:gd name="connsiteX334" fmla="*/ 1520190 w 1562100"/>
                <a:gd name="connsiteY334" fmla="*/ 597027 h 1562100"/>
                <a:gd name="connsiteX335" fmla="*/ 1521523 w 1562100"/>
                <a:gd name="connsiteY335" fmla="*/ 602266 h 1562100"/>
                <a:gd name="connsiteX336" fmla="*/ 1070705 w 1562100"/>
                <a:gd name="connsiteY336" fmla="*/ 79820 h 1562100"/>
                <a:gd name="connsiteX337" fmla="*/ 1079468 w 1562100"/>
                <a:gd name="connsiteY337" fmla="*/ 58102 h 1562100"/>
                <a:gd name="connsiteX338" fmla="*/ 1074420 w 1562100"/>
                <a:gd name="connsiteY338" fmla="*/ 56102 h 1562100"/>
                <a:gd name="connsiteX339" fmla="*/ 1065657 w 1562100"/>
                <a:gd name="connsiteY339" fmla="*/ 77819 h 1562100"/>
                <a:gd name="connsiteX340" fmla="*/ 1070705 w 1562100"/>
                <a:gd name="connsiteY340" fmla="*/ 79820 h 1562100"/>
                <a:gd name="connsiteX341" fmla="*/ 969930 w 1562100"/>
                <a:gd name="connsiteY341" fmla="*/ 46768 h 1562100"/>
                <a:gd name="connsiteX342" fmla="*/ 975550 w 1562100"/>
                <a:gd name="connsiteY342" fmla="*/ 24003 h 1562100"/>
                <a:gd name="connsiteX343" fmla="*/ 970312 w 1562100"/>
                <a:gd name="connsiteY343" fmla="*/ 22669 h 1562100"/>
                <a:gd name="connsiteX344" fmla="*/ 964596 w 1562100"/>
                <a:gd name="connsiteY344" fmla="*/ 45434 h 1562100"/>
                <a:gd name="connsiteX345" fmla="*/ 969930 w 1562100"/>
                <a:gd name="connsiteY345" fmla="*/ 46768 h 1562100"/>
                <a:gd name="connsiteX346" fmla="*/ 995553 w 1562100"/>
                <a:gd name="connsiteY346" fmla="*/ 53626 h 1562100"/>
                <a:gd name="connsiteX347" fmla="*/ 1002030 w 1562100"/>
                <a:gd name="connsiteY347" fmla="*/ 31052 h 1562100"/>
                <a:gd name="connsiteX348" fmla="*/ 996886 w 1562100"/>
                <a:gd name="connsiteY348" fmla="*/ 29528 h 1562100"/>
                <a:gd name="connsiteX349" fmla="*/ 990314 w 1562100"/>
                <a:gd name="connsiteY349" fmla="*/ 52197 h 1562100"/>
                <a:gd name="connsiteX350" fmla="*/ 995553 w 1562100"/>
                <a:gd name="connsiteY350" fmla="*/ 53626 h 1562100"/>
                <a:gd name="connsiteX351" fmla="*/ 1045940 w 1562100"/>
                <a:gd name="connsiteY351" fmla="*/ 70199 h 1562100"/>
                <a:gd name="connsiteX352" fmla="*/ 1053941 w 1562100"/>
                <a:gd name="connsiteY352" fmla="*/ 48197 h 1562100"/>
                <a:gd name="connsiteX353" fmla="*/ 1048893 w 1562100"/>
                <a:gd name="connsiteY353" fmla="*/ 46387 h 1562100"/>
                <a:gd name="connsiteX354" fmla="*/ 1040892 w 1562100"/>
                <a:gd name="connsiteY354" fmla="*/ 68390 h 1562100"/>
                <a:gd name="connsiteX355" fmla="*/ 1045940 w 1562100"/>
                <a:gd name="connsiteY355" fmla="*/ 70199 h 1562100"/>
                <a:gd name="connsiteX356" fmla="*/ 1020889 w 1562100"/>
                <a:gd name="connsiteY356" fmla="*/ 61532 h 1562100"/>
                <a:gd name="connsiteX357" fmla="*/ 1028128 w 1562100"/>
                <a:gd name="connsiteY357" fmla="*/ 39243 h 1562100"/>
                <a:gd name="connsiteX358" fmla="*/ 1022985 w 1562100"/>
                <a:gd name="connsiteY358" fmla="*/ 37529 h 1562100"/>
                <a:gd name="connsiteX359" fmla="*/ 1015746 w 1562100"/>
                <a:gd name="connsiteY359" fmla="*/ 59817 h 1562100"/>
                <a:gd name="connsiteX360" fmla="*/ 1020889 w 1562100"/>
                <a:gd name="connsiteY360" fmla="*/ 61532 h 1562100"/>
                <a:gd name="connsiteX361" fmla="*/ 944118 w 1562100"/>
                <a:gd name="connsiteY361" fmla="*/ 40672 h 1562100"/>
                <a:gd name="connsiteX362" fmla="*/ 948975 w 1562100"/>
                <a:gd name="connsiteY362" fmla="*/ 17716 h 1562100"/>
                <a:gd name="connsiteX363" fmla="*/ 943737 w 1562100"/>
                <a:gd name="connsiteY363" fmla="*/ 16574 h 1562100"/>
                <a:gd name="connsiteX364" fmla="*/ 938879 w 1562100"/>
                <a:gd name="connsiteY364" fmla="*/ 39529 h 1562100"/>
                <a:gd name="connsiteX365" fmla="*/ 944118 w 1562100"/>
                <a:gd name="connsiteY365" fmla="*/ 40672 h 1562100"/>
                <a:gd name="connsiteX366" fmla="*/ 839152 w 1562100"/>
                <a:gd name="connsiteY366" fmla="*/ 25718 h 1562100"/>
                <a:gd name="connsiteX367" fmla="*/ 840771 w 1562100"/>
                <a:gd name="connsiteY367" fmla="*/ 2191 h 1562100"/>
                <a:gd name="connsiteX368" fmla="*/ 835342 w 1562100"/>
                <a:gd name="connsiteY368" fmla="*/ 1810 h 1562100"/>
                <a:gd name="connsiteX369" fmla="*/ 833723 w 1562100"/>
                <a:gd name="connsiteY369" fmla="*/ 25337 h 1562100"/>
                <a:gd name="connsiteX370" fmla="*/ 839152 w 1562100"/>
                <a:gd name="connsiteY370" fmla="*/ 25718 h 1562100"/>
                <a:gd name="connsiteX371" fmla="*/ 918114 w 1562100"/>
                <a:gd name="connsiteY371" fmla="*/ 35528 h 1562100"/>
                <a:gd name="connsiteX372" fmla="*/ 922210 w 1562100"/>
                <a:gd name="connsiteY372" fmla="*/ 12383 h 1562100"/>
                <a:gd name="connsiteX373" fmla="*/ 916876 w 1562100"/>
                <a:gd name="connsiteY373" fmla="*/ 11430 h 1562100"/>
                <a:gd name="connsiteX374" fmla="*/ 912780 w 1562100"/>
                <a:gd name="connsiteY374" fmla="*/ 34576 h 1562100"/>
                <a:gd name="connsiteX375" fmla="*/ 918114 w 1562100"/>
                <a:gd name="connsiteY375" fmla="*/ 35528 h 1562100"/>
                <a:gd name="connsiteX376" fmla="*/ 783431 w 1562100"/>
                <a:gd name="connsiteY376" fmla="*/ 23622 h 1562100"/>
                <a:gd name="connsiteX377" fmla="*/ 786098 w 1562100"/>
                <a:gd name="connsiteY377" fmla="*/ 23622 h 1562100"/>
                <a:gd name="connsiteX378" fmla="*/ 786098 w 1562100"/>
                <a:gd name="connsiteY378" fmla="*/ 0 h 1562100"/>
                <a:gd name="connsiteX379" fmla="*/ 780764 w 1562100"/>
                <a:gd name="connsiteY379" fmla="*/ 0 h 1562100"/>
                <a:gd name="connsiteX380" fmla="*/ 780764 w 1562100"/>
                <a:gd name="connsiteY380" fmla="*/ 23622 h 1562100"/>
                <a:gd name="connsiteX381" fmla="*/ 783431 w 1562100"/>
                <a:gd name="connsiteY381" fmla="*/ 23622 h 1562100"/>
                <a:gd name="connsiteX382" fmla="*/ 812673 w 1562100"/>
                <a:gd name="connsiteY382" fmla="*/ 24194 h 1562100"/>
                <a:gd name="connsiteX383" fmla="*/ 813530 w 1562100"/>
                <a:gd name="connsiteY383" fmla="*/ 571 h 1562100"/>
                <a:gd name="connsiteX384" fmla="*/ 808101 w 1562100"/>
                <a:gd name="connsiteY384" fmla="*/ 381 h 1562100"/>
                <a:gd name="connsiteX385" fmla="*/ 807244 w 1562100"/>
                <a:gd name="connsiteY385" fmla="*/ 24003 h 1562100"/>
                <a:gd name="connsiteX386" fmla="*/ 812673 w 1562100"/>
                <a:gd name="connsiteY386" fmla="*/ 24194 h 1562100"/>
                <a:gd name="connsiteX387" fmla="*/ 865537 w 1562100"/>
                <a:gd name="connsiteY387" fmla="*/ 28099 h 1562100"/>
                <a:gd name="connsiteX388" fmla="*/ 868013 w 1562100"/>
                <a:gd name="connsiteY388" fmla="*/ 4667 h 1562100"/>
                <a:gd name="connsiteX389" fmla="*/ 862679 w 1562100"/>
                <a:gd name="connsiteY389" fmla="*/ 4096 h 1562100"/>
                <a:gd name="connsiteX390" fmla="*/ 860203 w 1562100"/>
                <a:gd name="connsiteY390" fmla="*/ 27527 h 1562100"/>
                <a:gd name="connsiteX391" fmla="*/ 865537 w 1562100"/>
                <a:gd name="connsiteY391" fmla="*/ 28099 h 1562100"/>
                <a:gd name="connsiteX392" fmla="*/ 891921 w 1562100"/>
                <a:gd name="connsiteY392" fmla="*/ 31337 h 1562100"/>
                <a:gd name="connsiteX393" fmla="*/ 895159 w 1562100"/>
                <a:gd name="connsiteY393" fmla="*/ 8001 h 1562100"/>
                <a:gd name="connsiteX394" fmla="*/ 889825 w 1562100"/>
                <a:gd name="connsiteY394" fmla="*/ 7239 h 1562100"/>
                <a:gd name="connsiteX395" fmla="*/ 886587 w 1562100"/>
                <a:gd name="connsiteY395" fmla="*/ 30575 h 1562100"/>
                <a:gd name="connsiteX396" fmla="*/ 891921 w 1562100"/>
                <a:gd name="connsiteY396" fmla="*/ 31337 h 1562100"/>
                <a:gd name="connsiteX397" fmla="*/ 1293876 w 1562100"/>
                <a:gd name="connsiteY397" fmla="*/ 220599 h 1562100"/>
                <a:gd name="connsiteX398" fmla="*/ 1309688 w 1562100"/>
                <a:gd name="connsiteY398" fmla="*/ 203073 h 1562100"/>
                <a:gd name="connsiteX399" fmla="*/ 1305687 w 1562100"/>
                <a:gd name="connsiteY399" fmla="*/ 199454 h 1562100"/>
                <a:gd name="connsiteX400" fmla="*/ 1289875 w 1562100"/>
                <a:gd name="connsiteY400" fmla="*/ 216980 h 1562100"/>
                <a:gd name="connsiteX401" fmla="*/ 1293876 w 1562100"/>
                <a:gd name="connsiteY401" fmla="*/ 220599 h 1562100"/>
                <a:gd name="connsiteX402" fmla="*/ 1095089 w 1562100"/>
                <a:gd name="connsiteY402" fmla="*/ 90297 h 1562100"/>
                <a:gd name="connsiteX403" fmla="*/ 1104614 w 1562100"/>
                <a:gd name="connsiteY403" fmla="*/ 68866 h 1562100"/>
                <a:gd name="connsiteX404" fmla="*/ 1099661 w 1562100"/>
                <a:gd name="connsiteY404" fmla="*/ 66675 h 1562100"/>
                <a:gd name="connsiteX405" fmla="*/ 1090136 w 1562100"/>
                <a:gd name="connsiteY405" fmla="*/ 88106 h 1562100"/>
                <a:gd name="connsiteX406" fmla="*/ 1095089 w 1562100"/>
                <a:gd name="connsiteY406" fmla="*/ 90297 h 1562100"/>
                <a:gd name="connsiteX407" fmla="*/ 1232344 w 1562100"/>
                <a:gd name="connsiteY407" fmla="*/ 170307 h 1562100"/>
                <a:gd name="connsiteX408" fmla="*/ 1246251 w 1562100"/>
                <a:gd name="connsiteY408" fmla="*/ 151257 h 1562100"/>
                <a:gd name="connsiteX409" fmla="*/ 1241869 w 1562100"/>
                <a:gd name="connsiteY409" fmla="*/ 148114 h 1562100"/>
                <a:gd name="connsiteX410" fmla="*/ 1227963 w 1562100"/>
                <a:gd name="connsiteY410" fmla="*/ 167164 h 1562100"/>
                <a:gd name="connsiteX411" fmla="*/ 1232344 w 1562100"/>
                <a:gd name="connsiteY411" fmla="*/ 170307 h 1562100"/>
                <a:gd name="connsiteX412" fmla="*/ 1253394 w 1562100"/>
                <a:gd name="connsiteY412" fmla="*/ 186404 h 1562100"/>
                <a:gd name="connsiteX413" fmla="*/ 1267968 w 1562100"/>
                <a:gd name="connsiteY413" fmla="*/ 167831 h 1562100"/>
                <a:gd name="connsiteX414" fmla="*/ 1263682 w 1562100"/>
                <a:gd name="connsiteY414" fmla="*/ 164497 h 1562100"/>
                <a:gd name="connsiteX415" fmla="*/ 1249108 w 1562100"/>
                <a:gd name="connsiteY415" fmla="*/ 183071 h 1562100"/>
                <a:gd name="connsiteX416" fmla="*/ 1253394 w 1562100"/>
                <a:gd name="connsiteY416" fmla="*/ 186404 h 1562100"/>
                <a:gd name="connsiteX417" fmla="*/ 1313212 w 1562100"/>
                <a:gd name="connsiteY417" fmla="*/ 238792 h 1562100"/>
                <a:gd name="connsiteX418" fmla="*/ 1329594 w 1562100"/>
                <a:gd name="connsiteY418" fmla="*/ 221837 h 1562100"/>
                <a:gd name="connsiteX419" fmla="*/ 1325689 w 1562100"/>
                <a:gd name="connsiteY419" fmla="*/ 218123 h 1562100"/>
                <a:gd name="connsiteX420" fmla="*/ 1309211 w 1562100"/>
                <a:gd name="connsiteY420" fmla="*/ 235172 h 1562100"/>
                <a:gd name="connsiteX421" fmla="*/ 1313212 w 1562100"/>
                <a:gd name="connsiteY421" fmla="*/ 238792 h 1562100"/>
                <a:gd name="connsiteX422" fmla="*/ 1273969 w 1562100"/>
                <a:gd name="connsiteY422" fmla="*/ 203168 h 1562100"/>
                <a:gd name="connsiteX423" fmla="*/ 1289113 w 1562100"/>
                <a:gd name="connsiteY423" fmla="*/ 185071 h 1562100"/>
                <a:gd name="connsiteX424" fmla="*/ 1285018 w 1562100"/>
                <a:gd name="connsiteY424" fmla="*/ 181547 h 1562100"/>
                <a:gd name="connsiteX425" fmla="*/ 1269873 w 1562100"/>
                <a:gd name="connsiteY425" fmla="*/ 199644 h 1562100"/>
                <a:gd name="connsiteX426" fmla="*/ 1273969 w 1562100"/>
                <a:gd name="connsiteY426" fmla="*/ 203168 h 1562100"/>
                <a:gd name="connsiteX427" fmla="*/ 1210627 w 1562100"/>
                <a:gd name="connsiteY427" fmla="*/ 155067 h 1562100"/>
                <a:gd name="connsiteX428" fmla="*/ 1223772 w 1562100"/>
                <a:gd name="connsiteY428" fmla="*/ 135541 h 1562100"/>
                <a:gd name="connsiteX429" fmla="*/ 1219295 w 1562100"/>
                <a:gd name="connsiteY429" fmla="*/ 132493 h 1562100"/>
                <a:gd name="connsiteX430" fmla="*/ 1206150 w 1562100"/>
                <a:gd name="connsiteY430" fmla="*/ 152019 h 1562100"/>
                <a:gd name="connsiteX431" fmla="*/ 1210627 w 1562100"/>
                <a:gd name="connsiteY431" fmla="*/ 155067 h 1562100"/>
                <a:gd name="connsiteX432" fmla="*/ 1142619 w 1562100"/>
                <a:gd name="connsiteY432" fmla="*/ 113729 h 1562100"/>
                <a:gd name="connsiteX433" fmla="*/ 1153668 w 1562100"/>
                <a:gd name="connsiteY433" fmla="*/ 92964 h 1562100"/>
                <a:gd name="connsiteX434" fmla="*/ 1148906 w 1562100"/>
                <a:gd name="connsiteY434" fmla="*/ 90392 h 1562100"/>
                <a:gd name="connsiteX435" fmla="*/ 1137856 w 1562100"/>
                <a:gd name="connsiteY435" fmla="*/ 111157 h 1562100"/>
                <a:gd name="connsiteX436" fmla="*/ 1142619 w 1562100"/>
                <a:gd name="connsiteY436" fmla="*/ 113729 h 1562100"/>
                <a:gd name="connsiteX437" fmla="*/ 1118997 w 1562100"/>
                <a:gd name="connsiteY437" fmla="*/ 101632 h 1562100"/>
                <a:gd name="connsiteX438" fmla="*/ 1129284 w 1562100"/>
                <a:gd name="connsiteY438" fmla="*/ 80582 h 1562100"/>
                <a:gd name="connsiteX439" fmla="*/ 1124522 w 1562100"/>
                <a:gd name="connsiteY439" fmla="*/ 78105 h 1562100"/>
                <a:gd name="connsiteX440" fmla="*/ 1114234 w 1562100"/>
                <a:gd name="connsiteY440" fmla="*/ 99155 h 1562100"/>
                <a:gd name="connsiteX441" fmla="*/ 1118997 w 1562100"/>
                <a:gd name="connsiteY441" fmla="*/ 101632 h 1562100"/>
                <a:gd name="connsiteX442" fmla="*/ 1188434 w 1562100"/>
                <a:gd name="connsiteY442" fmla="*/ 140494 h 1562100"/>
                <a:gd name="connsiteX443" fmla="*/ 1200912 w 1562100"/>
                <a:gd name="connsiteY443" fmla="*/ 120587 h 1562100"/>
                <a:gd name="connsiteX444" fmla="*/ 1196340 w 1562100"/>
                <a:gd name="connsiteY444" fmla="*/ 117729 h 1562100"/>
                <a:gd name="connsiteX445" fmla="*/ 1183862 w 1562100"/>
                <a:gd name="connsiteY445" fmla="*/ 137732 h 1562100"/>
                <a:gd name="connsiteX446" fmla="*/ 1188434 w 1562100"/>
                <a:gd name="connsiteY446" fmla="*/ 140494 h 1562100"/>
                <a:gd name="connsiteX447" fmla="*/ 1165764 w 1562100"/>
                <a:gd name="connsiteY447" fmla="*/ 126683 h 1562100"/>
                <a:gd name="connsiteX448" fmla="*/ 1177481 w 1562100"/>
                <a:gd name="connsiteY448" fmla="*/ 106299 h 1562100"/>
                <a:gd name="connsiteX449" fmla="*/ 1172813 w 1562100"/>
                <a:gd name="connsiteY449" fmla="*/ 103632 h 1562100"/>
                <a:gd name="connsiteX450" fmla="*/ 1161097 w 1562100"/>
                <a:gd name="connsiteY450" fmla="*/ 124016 h 1562100"/>
                <a:gd name="connsiteX451" fmla="*/ 1165764 w 1562100"/>
                <a:gd name="connsiteY451" fmla="*/ 126683 h 1562100"/>
                <a:gd name="connsiteX452" fmla="*/ 68389 w 1562100"/>
                <a:gd name="connsiteY452" fmla="*/ 1040892 h 1562100"/>
                <a:gd name="connsiteX453" fmla="*/ 46387 w 1562100"/>
                <a:gd name="connsiteY453" fmla="*/ 1048893 h 1562100"/>
                <a:gd name="connsiteX454" fmla="*/ 48196 w 1562100"/>
                <a:gd name="connsiteY454" fmla="*/ 1053941 h 1562100"/>
                <a:gd name="connsiteX455" fmla="*/ 70199 w 1562100"/>
                <a:gd name="connsiteY455" fmla="*/ 1045940 h 1562100"/>
                <a:gd name="connsiteX456" fmla="*/ 68389 w 1562100"/>
                <a:gd name="connsiteY456" fmla="*/ 1040892 h 1562100"/>
                <a:gd name="connsiteX457" fmla="*/ 1206150 w 1562100"/>
                <a:gd name="connsiteY457" fmla="*/ 1415034 h 1562100"/>
                <a:gd name="connsiteX458" fmla="*/ 1219295 w 1562100"/>
                <a:gd name="connsiteY458" fmla="*/ 1434560 h 1562100"/>
                <a:gd name="connsiteX459" fmla="*/ 1223772 w 1562100"/>
                <a:gd name="connsiteY459" fmla="*/ 1431512 h 1562100"/>
                <a:gd name="connsiteX460" fmla="*/ 1210627 w 1562100"/>
                <a:gd name="connsiteY460" fmla="*/ 1411986 h 1562100"/>
                <a:gd name="connsiteX461" fmla="*/ 1206150 w 1562100"/>
                <a:gd name="connsiteY461" fmla="*/ 1415034 h 1562100"/>
                <a:gd name="connsiteX462" fmla="*/ 1183862 w 1562100"/>
                <a:gd name="connsiteY462" fmla="*/ 1429417 h 1562100"/>
                <a:gd name="connsiteX463" fmla="*/ 1196340 w 1562100"/>
                <a:gd name="connsiteY463" fmla="*/ 1449419 h 1562100"/>
                <a:gd name="connsiteX464" fmla="*/ 1200912 w 1562100"/>
                <a:gd name="connsiteY464" fmla="*/ 1446562 h 1562100"/>
                <a:gd name="connsiteX465" fmla="*/ 1188434 w 1562100"/>
                <a:gd name="connsiteY465" fmla="*/ 1426559 h 1562100"/>
                <a:gd name="connsiteX466" fmla="*/ 1183862 w 1562100"/>
                <a:gd name="connsiteY466" fmla="*/ 1429417 h 1562100"/>
                <a:gd name="connsiteX467" fmla="*/ 1114139 w 1562100"/>
                <a:gd name="connsiteY467" fmla="*/ 1467803 h 1562100"/>
                <a:gd name="connsiteX468" fmla="*/ 1124426 w 1562100"/>
                <a:gd name="connsiteY468" fmla="*/ 1488853 h 1562100"/>
                <a:gd name="connsiteX469" fmla="*/ 1129284 w 1562100"/>
                <a:gd name="connsiteY469" fmla="*/ 1486472 h 1562100"/>
                <a:gd name="connsiteX470" fmla="*/ 1118997 w 1562100"/>
                <a:gd name="connsiteY470" fmla="*/ 1465421 h 1562100"/>
                <a:gd name="connsiteX471" fmla="*/ 1114139 w 1562100"/>
                <a:gd name="connsiteY471" fmla="*/ 1467803 h 1562100"/>
                <a:gd name="connsiteX472" fmla="*/ 1227868 w 1562100"/>
                <a:gd name="connsiteY472" fmla="*/ 1399794 h 1562100"/>
                <a:gd name="connsiteX473" fmla="*/ 1241774 w 1562100"/>
                <a:gd name="connsiteY473" fmla="*/ 1418844 h 1562100"/>
                <a:gd name="connsiteX474" fmla="*/ 1246155 w 1562100"/>
                <a:gd name="connsiteY474" fmla="*/ 1415701 h 1562100"/>
                <a:gd name="connsiteX475" fmla="*/ 1232249 w 1562100"/>
                <a:gd name="connsiteY475" fmla="*/ 1396651 h 1562100"/>
                <a:gd name="connsiteX476" fmla="*/ 1227868 w 1562100"/>
                <a:gd name="connsiteY476" fmla="*/ 1399794 h 1562100"/>
                <a:gd name="connsiteX477" fmla="*/ 1161097 w 1562100"/>
                <a:gd name="connsiteY477" fmla="*/ 1442942 h 1562100"/>
                <a:gd name="connsiteX478" fmla="*/ 1172813 w 1562100"/>
                <a:gd name="connsiteY478" fmla="*/ 1463326 h 1562100"/>
                <a:gd name="connsiteX479" fmla="*/ 1177481 w 1562100"/>
                <a:gd name="connsiteY479" fmla="*/ 1460659 h 1562100"/>
                <a:gd name="connsiteX480" fmla="*/ 1165669 w 1562100"/>
                <a:gd name="connsiteY480" fmla="*/ 1440275 h 1562100"/>
                <a:gd name="connsiteX481" fmla="*/ 1161097 w 1562100"/>
                <a:gd name="connsiteY481" fmla="*/ 1442942 h 1562100"/>
                <a:gd name="connsiteX482" fmla="*/ 1137856 w 1562100"/>
                <a:gd name="connsiteY482" fmla="*/ 1455801 h 1562100"/>
                <a:gd name="connsiteX483" fmla="*/ 1148906 w 1562100"/>
                <a:gd name="connsiteY483" fmla="*/ 1476566 h 1562100"/>
                <a:gd name="connsiteX484" fmla="*/ 1153668 w 1562100"/>
                <a:gd name="connsiteY484" fmla="*/ 1473994 h 1562100"/>
                <a:gd name="connsiteX485" fmla="*/ 1142619 w 1562100"/>
                <a:gd name="connsiteY485" fmla="*/ 1453229 h 1562100"/>
                <a:gd name="connsiteX486" fmla="*/ 1137856 w 1562100"/>
                <a:gd name="connsiteY486" fmla="*/ 1455801 h 1562100"/>
                <a:gd name="connsiteX487" fmla="*/ 1328166 w 1562100"/>
                <a:gd name="connsiteY487" fmla="*/ 1313307 h 1562100"/>
                <a:gd name="connsiteX488" fmla="*/ 1345216 w 1562100"/>
                <a:gd name="connsiteY488" fmla="*/ 1329690 h 1562100"/>
                <a:gd name="connsiteX489" fmla="*/ 1348931 w 1562100"/>
                <a:gd name="connsiteY489" fmla="*/ 1325785 h 1562100"/>
                <a:gd name="connsiteX490" fmla="*/ 1331880 w 1562100"/>
                <a:gd name="connsiteY490" fmla="*/ 1309307 h 1562100"/>
                <a:gd name="connsiteX491" fmla="*/ 1328166 w 1562100"/>
                <a:gd name="connsiteY491" fmla="*/ 1313307 h 1562100"/>
                <a:gd name="connsiteX492" fmla="*/ 1249108 w 1562100"/>
                <a:gd name="connsiteY492" fmla="*/ 1383887 h 1562100"/>
                <a:gd name="connsiteX493" fmla="*/ 1263682 w 1562100"/>
                <a:gd name="connsiteY493" fmla="*/ 1402461 h 1562100"/>
                <a:gd name="connsiteX494" fmla="*/ 1267968 w 1562100"/>
                <a:gd name="connsiteY494" fmla="*/ 1399127 h 1562100"/>
                <a:gd name="connsiteX495" fmla="*/ 1253394 w 1562100"/>
                <a:gd name="connsiteY495" fmla="*/ 1380554 h 1562100"/>
                <a:gd name="connsiteX496" fmla="*/ 1249108 w 1562100"/>
                <a:gd name="connsiteY496" fmla="*/ 1383887 h 1562100"/>
                <a:gd name="connsiteX497" fmla="*/ 1309306 w 1562100"/>
                <a:gd name="connsiteY497" fmla="*/ 1331976 h 1562100"/>
                <a:gd name="connsiteX498" fmla="*/ 1325689 w 1562100"/>
                <a:gd name="connsiteY498" fmla="*/ 1349026 h 1562100"/>
                <a:gd name="connsiteX499" fmla="*/ 1329594 w 1562100"/>
                <a:gd name="connsiteY499" fmla="*/ 1345311 h 1562100"/>
                <a:gd name="connsiteX500" fmla="*/ 1313212 w 1562100"/>
                <a:gd name="connsiteY500" fmla="*/ 1328261 h 1562100"/>
                <a:gd name="connsiteX501" fmla="*/ 1309306 w 1562100"/>
                <a:gd name="connsiteY501" fmla="*/ 1331976 h 1562100"/>
                <a:gd name="connsiteX502" fmla="*/ 1289875 w 1562100"/>
                <a:gd name="connsiteY502" fmla="*/ 1349978 h 1562100"/>
                <a:gd name="connsiteX503" fmla="*/ 1305687 w 1562100"/>
                <a:gd name="connsiteY503" fmla="*/ 1367504 h 1562100"/>
                <a:gd name="connsiteX504" fmla="*/ 1309688 w 1562100"/>
                <a:gd name="connsiteY504" fmla="*/ 1363885 h 1562100"/>
                <a:gd name="connsiteX505" fmla="*/ 1293876 w 1562100"/>
                <a:gd name="connsiteY505" fmla="*/ 1346359 h 1562100"/>
                <a:gd name="connsiteX506" fmla="*/ 1289875 w 1562100"/>
                <a:gd name="connsiteY506" fmla="*/ 1349978 h 1562100"/>
                <a:gd name="connsiteX507" fmla="*/ 833723 w 1562100"/>
                <a:gd name="connsiteY507" fmla="*/ 1541717 h 1562100"/>
                <a:gd name="connsiteX508" fmla="*/ 835342 w 1562100"/>
                <a:gd name="connsiteY508" fmla="*/ 1565243 h 1562100"/>
                <a:gd name="connsiteX509" fmla="*/ 840771 w 1562100"/>
                <a:gd name="connsiteY509" fmla="*/ 1564862 h 1562100"/>
                <a:gd name="connsiteX510" fmla="*/ 839152 w 1562100"/>
                <a:gd name="connsiteY510" fmla="*/ 1541336 h 1562100"/>
                <a:gd name="connsiteX511" fmla="*/ 833723 w 1562100"/>
                <a:gd name="connsiteY511" fmla="*/ 1541717 h 1562100"/>
                <a:gd name="connsiteX512" fmla="*/ 1269778 w 1562100"/>
                <a:gd name="connsiteY512" fmla="*/ 1367314 h 1562100"/>
                <a:gd name="connsiteX513" fmla="*/ 1285018 w 1562100"/>
                <a:gd name="connsiteY513" fmla="*/ 1385411 h 1562100"/>
                <a:gd name="connsiteX514" fmla="*/ 1289113 w 1562100"/>
                <a:gd name="connsiteY514" fmla="*/ 1381887 h 1562100"/>
                <a:gd name="connsiteX515" fmla="*/ 1273873 w 1562100"/>
                <a:gd name="connsiteY515" fmla="*/ 1363790 h 1562100"/>
                <a:gd name="connsiteX516" fmla="*/ 1269778 w 1562100"/>
                <a:gd name="connsiteY516" fmla="*/ 1367314 h 1562100"/>
                <a:gd name="connsiteX517" fmla="*/ 938784 w 1562100"/>
                <a:gd name="connsiteY517" fmla="*/ 1527429 h 1562100"/>
                <a:gd name="connsiteX518" fmla="*/ 943641 w 1562100"/>
                <a:gd name="connsiteY518" fmla="*/ 1550384 h 1562100"/>
                <a:gd name="connsiteX519" fmla="*/ 948880 w 1562100"/>
                <a:gd name="connsiteY519" fmla="*/ 1549241 h 1562100"/>
                <a:gd name="connsiteX520" fmla="*/ 944023 w 1562100"/>
                <a:gd name="connsiteY520" fmla="*/ 1526286 h 1562100"/>
                <a:gd name="connsiteX521" fmla="*/ 938784 w 1562100"/>
                <a:gd name="connsiteY521" fmla="*/ 1527429 h 1562100"/>
                <a:gd name="connsiteX522" fmla="*/ 912780 w 1562100"/>
                <a:gd name="connsiteY522" fmla="*/ 1532382 h 1562100"/>
                <a:gd name="connsiteX523" fmla="*/ 916876 w 1562100"/>
                <a:gd name="connsiteY523" fmla="*/ 1555528 h 1562100"/>
                <a:gd name="connsiteX524" fmla="*/ 922210 w 1562100"/>
                <a:gd name="connsiteY524" fmla="*/ 1554575 h 1562100"/>
                <a:gd name="connsiteX525" fmla="*/ 918114 w 1562100"/>
                <a:gd name="connsiteY525" fmla="*/ 1531430 h 1562100"/>
                <a:gd name="connsiteX526" fmla="*/ 912780 w 1562100"/>
                <a:gd name="connsiteY526" fmla="*/ 1532382 h 1562100"/>
                <a:gd name="connsiteX527" fmla="*/ 860203 w 1562100"/>
                <a:gd name="connsiteY527" fmla="*/ 1539526 h 1562100"/>
                <a:gd name="connsiteX528" fmla="*/ 862679 w 1562100"/>
                <a:gd name="connsiteY528" fmla="*/ 1562957 h 1562100"/>
                <a:gd name="connsiteX529" fmla="*/ 868013 w 1562100"/>
                <a:gd name="connsiteY529" fmla="*/ 1562386 h 1562100"/>
                <a:gd name="connsiteX530" fmla="*/ 865537 w 1562100"/>
                <a:gd name="connsiteY530" fmla="*/ 1538954 h 1562100"/>
                <a:gd name="connsiteX531" fmla="*/ 860203 w 1562100"/>
                <a:gd name="connsiteY531" fmla="*/ 1539526 h 1562100"/>
                <a:gd name="connsiteX532" fmla="*/ 1090136 w 1562100"/>
                <a:gd name="connsiteY532" fmla="*/ 1478947 h 1562100"/>
                <a:gd name="connsiteX533" fmla="*/ 1099661 w 1562100"/>
                <a:gd name="connsiteY533" fmla="*/ 1500378 h 1562100"/>
                <a:gd name="connsiteX534" fmla="*/ 1104614 w 1562100"/>
                <a:gd name="connsiteY534" fmla="*/ 1498187 h 1562100"/>
                <a:gd name="connsiteX535" fmla="*/ 1095089 w 1562100"/>
                <a:gd name="connsiteY535" fmla="*/ 1476756 h 1562100"/>
                <a:gd name="connsiteX536" fmla="*/ 1090136 w 1562100"/>
                <a:gd name="connsiteY536" fmla="*/ 1478947 h 1562100"/>
                <a:gd name="connsiteX537" fmla="*/ 886587 w 1562100"/>
                <a:gd name="connsiteY537" fmla="*/ 1536383 h 1562100"/>
                <a:gd name="connsiteX538" fmla="*/ 889825 w 1562100"/>
                <a:gd name="connsiteY538" fmla="*/ 1559719 h 1562100"/>
                <a:gd name="connsiteX539" fmla="*/ 895159 w 1562100"/>
                <a:gd name="connsiteY539" fmla="*/ 1558957 h 1562100"/>
                <a:gd name="connsiteX540" fmla="*/ 891921 w 1562100"/>
                <a:gd name="connsiteY540" fmla="*/ 1535621 h 1562100"/>
                <a:gd name="connsiteX541" fmla="*/ 886587 w 1562100"/>
                <a:gd name="connsiteY541" fmla="*/ 1536383 h 1562100"/>
                <a:gd name="connsiteX542" fmla="*/ 964692 w 1562100"/>
                <a:gd name="connsiteY542" fmla="*/ 1521523 h 1562100"/>
                <a:gd name="connsiteX543" fmla="*/ 970406 w 1562100"/>
                <a:gd name="connsiteY543" fmla="*/ 1544288 h 1562100"/>
                <a:gd name="connsiteX544" fmla="*/ 975646 w 1562100"/>
                <a:gd name="connsiteY544" fmla="*/ 1542955 h 1562100"/>
                <a:gd name="connsiteX545" fmla="*/ 969930 w 1562100"/>
                <a:gd name="connsiteY545" fmla="*/ 1520190 h 1562100"/>
                <a:gd name="connsiteX546" fmla="*/ 964692 w 1562100"/>
                <a:gd name="connsiteY546" fmla="*/ 1521523 h 1562100"/>
                <a:gd name="connsiteX547" fmla="*/ 1040892 w 1562100"/>
                <a:gd name="connsiteY547" fmla="*/ 1498568 h 1562100"/>
                <a:gd name="connsiteX548" fmla="*/ 1048893 w 1562100"/>
                <a:gd name="connsiteY548" fmla="*/ 1520571 h 1562100"/>
                <a:gd name="connsiteX549" fmla="*/ 1053941 w 1562100"/>
                <a:gd name="connsiteY549" fmla="*/ 1518761 h 1562100"/>
                <a:gd name="connsiteX550" fmla="*/ 1045940 w 1562100"/>
                <a:gd name="connsiteY550" fmla="*/ 1496759 h 1562100"/>
                <a:gd name="connsiteX551" fmla="*/ 1040892 w 1562100"/>
                <a:gd name="connsiteY551" fmla="*/ 1498568 h 1562100"/>
                <a:gd name="connsiteX552" fmla="*/ 990314 w 1562100"/>
                <a:gd name="connsiteY552" fmla="*/ 1514856 h 1562100"/>
                <a:gd name="connsiteX553" fmla="*/ 996791 w 1562100"/>
                <a:gd name="connsiteY553" fmla="*/ 1537430 h 1562100"/>
                <a:gd name="connsiteX554" fmla="*/ 1001934 w 1562100"/>
                <a:gd name="connsiteY554" fmla="*/ 1535906 h 1562100"/>
                <a:gd name="connsiteX555" fmla="*/ 995457 w 1562100"/>
                <a:gd name="connsiteY555" fmla="*/ 1513332 h 1562100"/>
                <a:gd name="connsiteX556" fmla="*/ 990314 w 1562100"/>
                <a:gd name="connsiteY556" fmla="*/ 1514856 h 1562100"/>
                <a:gd name="connsiteX557" fmla="*/ 1065657 w 1562100"/>
                <a:gd name="connsiteY557" fmla="*/ 1489139 h 1562100"/>
                <a:gd name="connsiteX558" fmla="*/ 1074420 w 1562100"/>
                <a:gd name="connsiteY558" fmla="*/ 1510856 h 1562100"/>
                <a:gd name="connsiteX559" fmla="*/ 1079468 w 1562100"/>
                <a:gd name="connsiteY559" fmla="*/ 1508855 h 1562100"/>
                <a:gd name="connsiteX560" fmla="*/ 1070705 w 1562100"/>
                <a:gd name="connsiteY560" fmla="*/ 1487138 h 1562100"/>
                <a:gd name="connsiteX561" fmla="*/ 1065657 w 1562100"/>
                <a:gd name="connsiteY561" fmla="*/ 1489139 h 1562100"/>
                <a:gd name="connsiteX562" fmla="*/ 1015746 w 1562100"/>
                <a:gd name="connsiteY562" fmla="*/ 1507141 h 1562100"/>
                <a:gd name="connsiteX563" fmla="*/ 1022985 w 1562100"/>
                <a:gd name="connsiteY563" fmla="*/ 1529429 h 1562100"/>
                <a:gd name="connsiteX564" fmla="*/ 1028128 w 1562100"/>
                <a:gd name="connsiteY564" fmla="*/ 1527810 h 1562100"/>
                <a:gd name="connsiteX565" fmla="*/ 1020889 w 1562100"/>
                <a:gd name="connsiteY565" fmla="*/ 1505522 h 1562100"/>
                <a:gd name="connsiteX566" fmla="*/ 1015746 w 1562100"/>
                <a:gd name="connsiteY566" fmla="*/ 1507141 h 1562100"/>
                <a:gd name="connsiteX567" fmla="*/ 1346359 w 1562100"/>
                <a:gd name="connsiteY567" fmla="*/ 1293971 h 1562100"/>
                <a:gd name="connsiteX568" fmla="*/ 1363884 w 1562100"/>
                <a:gd name="connsiteY568" fmla="*/ 1309783 h 1562100"/>
                <a:gd name="connsiteX569" fmla="*/ 1367504 w 1562100"/>
                <a:gd name="connsiteY569" fmla="*/ 1305782 h 1562100"/>
                <a:gd name="connsiteX570" fmla="*/ 1349883 w 1562100"/>
                <a:gd name="connsiteY570" fmla="*/ 1289971 h 1562100"/>
                <a:gd name="connsiteX571" fmla="*/ 1346359 w 1562100"/>
                <a:gd name="connsiteY571" fmla="*/ 1293971 h 1562100"/>
                <a:gd name="connsiteX572" fmla="*/ 1526286 w 1562100"/>
                <a:gd name="connsiteY572" fmla="*/ 944118 h 1562100"/>
                <a:gd name="connsiteX573" fmla="*/ 1549241 w 1562100"/>
                <a:gd name="connsiteY573" fmla="*/ 948976 h 1562100"/>
                <a:gd name="connsiteX574" fmla="*/ 1550384 w 1562100"/>
                <a:gd name="connsiteY574" fmla="*/ 943737 h 1562100"/>
                <a:gd name="connsiteX575" fmla="*/ 1527429 w 1562100"/>
                <a:gd name="connsiteY575" fmla="*/ 938879 h 1562100"/>
                <a:gd name="connsiteX576" fmla="*/ 1526286 w 1562100"/>
                <a:gd name="connsiteY576" fmla="*/ 944118 h 1562100"/>
                <a:gd name="connsiteX577" fmla="*/ 1535620 w 1562100"/>
                <a:gd name="connsiteY577" fmla="*/ 891921 h 1562100"/>
                <a:gd name="connsiteX578" fmla="*/ 1558957 w 1562100"/>
                <a:gd name="connsiteY578" fmla="*/ 895160 h 1562100"/>
                <a:gd name="connsiteX579" fmla="*/ 1559719 w 1562100"/>
                <a:gd name="connsiteY579" fmla="*/ 889826 h 1562100"/>
                <a:gd name="connsiteX580" fmla="*/ 1536382 w 1562100"/>
                <a:gd name="connsiteY580" fmla="*/ 886587 h 1562100"/>
                <a:gd name="connsiteX581" fmla="*/ 1535620 w 1562100"/>
                <a:gd name="connsiteY581" fmla="*/ 891921 h 1562100"/>
                <a:gd name="connsiteX582" fmla="*/ 1531429 w 1562100"/>
                <a:gd name="connsiteY582" fmla="*/ 918115 h 1562100"/>
                <a:gd name="connsiteX583" fmla="*/ 1554575 w 1562100"/>
                <a:gd name="connsiteY583" fmla="*/ 922211 h 1562100"/>
                <a:gd name="connsiteX584" fmla="*/ 1555528 w 1562100"/>
                <a:gd name="connsiteY584" fmla="*/ 916877 h 1562100"/>
                <a:gd name="connsiteX585" fmla="*/ 1532382 w 1562100"/>
                <a:gd name="connsiteY585" fmla="*/ 912781 h 1562100"/>
                <a:gd name="connsiteX586" fmla="*/ 1531429 w 1562100"/>
                <a:gd name="connsiteY586" fmla="*/ 918115 h 1562100"/>
                <a:gd name="connsiteX587" fmla="*/ 1505426 w 1562100"/>
                <a:gd name="connsiteY587" fmla="*/ 1020890 h 1562100"/>
                <a:gd name="connsiteX588" fmla="*/ 1527714 w 1562100"/>
                <a:gd name="connsiteY588" fmla="*/ 1028129 h 1562100"/>
                <a:gd name="connsiteX589" fmla="*/ 1529429 w 1562100"/>
                <a:gd name="connsiteY589" fmla="*/ 1022985 h 1562100"/>
                <a:gd name="connsiteX590" fmla="*/ 1507141 w 1562100"/>
                <a:gd name="connsiteY590" fmla="*/ 1015746 h 1562100"/>
                <a:gd name="connsiteX591" fmla="*/ 1505426 w 1562100"/>
                <a:gd name="connsiteY591" fmla="*/ 1020890 h 1562100"/>
                <a:gd name="connsiteX592" fmla="*/ 1513237 w 1562100"/>
                <a:gd name="connsiteY592" fmla="*/ 995553 h 1562100"/>
                <a:gd name="connsiteX593" fmla="*/ 1535811 w 1562100"/>
                <a:gd name="connsiteY593" fmla="*/ 1002030 h 1562100"/>
                <a:gd name="connsiteX594" fmla="*/ 1537335 w 1562100"/>
                <a:gd name="connsiteY594" fmla="*/ 996887 h 1562100"/>
                <a:gd name="connsiteX595" fmla="*/ 1514761 w 1562100"/>
                <a:gd name="connsiteY595" fmla="*/ 990410 h 1562100"/>
                <a:gd name="connsiteX596" fmla="*/ 1513237 w 1562100"/>
                <a:gd name="connsiteY596" fmla="*/ 995553 h 1562100"/>
                <a:gd name="connsiteX597" fmla="*/ 1520190 w 1562100"/>
                <a:gd name="connsiteY597" fmla="*/ 969931 h 1562100"/>
                <a:gd name="connsiteX598" fmla="*/ 1542955 w 1562100"/>
                <a:gd name="connsiteY598" fmla="*/ 975646 h 1562100"/>
                <a:gd name="connsiteX599" fmla="*/ 1544288 w 1562100"/>
                <a:gd name="connsiteY599" fmla="*/ 970407 h 1562100"/>
                <a:gd name="connsiteX600" fmla="*/ 1521523 w 1562100"/>
                <a:gd name="connsiteY600" fmla="*/ 964692 h 1562100"/>
                <a:gd name="connsiteX601" fmla="*/ 1520190 w 1562100"/>
                <a:gd name="connsiteY601" fmla="*/ 969931 h 1562100"/>
                <a:gd name="connsiteX602" fmla="*/ 1543240 w 1562100"/>
                <a:gd name="connsiteY602" fmla="*/ 780764 h 1562100"/>
                <a:gd name="connsiteX603" fmla="*/ 1543240 w 1562100"/>
                <a:gd name="connsiteY603" fmla="*/ 783431 h 1562100"/>
                <a:gd name="connsiteX604" fmla="*/ 1543240 w 1562100"/>
                <a:gd name="connsiteY604" fmla="*/ 786193 h 1562100"/>
                <a:gd name="connsiteX605" fmla="*/ 1566863 w 1562100"/>
                <a:gd name="connsiteY605" fmla="*/ 786193 h 1562100"/>
                <a:gd name="connsiteX606" fmla="*/ 1566863 w 1562100"/>
                <a:gd name="connsiteY606" fmla="*/ 780764 h 1562100"/>
                <a:gd name="connsiteX607" fmla="*/ 1543240 w 1562100"/>
                <a:gd name="connsiteY607" fmla="*/ 780764 h 1562100"/>
                <a:gd name="connsiteX608" fmla="*/ 1542764 w 1562100"/>
                <a:gd name="connsiteY608" fmla="*/ 812768 h 1562100"/>
                <a:gd name="connsiteX609" fmla="*/ 1566386 w 1562100"/>
                <a:gd name="connsiteY609" fmla="*/ 813626 h 1562100"/>
                <a:gd name="connsiteX610" fmla="*/ 1566577 w 1562100"/>
                <a:gd name="connsiteY610" fmla="*/ 808196 h 1562100"/>
                <a:gd name="connsiteX611" fmla="*/ 1542955 w 1562100"/>
                <a:gd name="connsiteY611" fmla="*/ 807339 h 1562100"/>
                <a:gd name="connsiteX612" fmla="*/ 1542764 w 1562100"/>
                <a:gd name="connsiteY612" fmla="*/ 812768 h 1562100"/>
                <a:gd name="connsiteX613" fmla="*/ 1538859 w 1562100"/>
                <a:gd name="connsiteY613" fmla="*/ 865632 h 1562100"/>
                <a:gd name="connsiteX614" fmla="*/ 1562290 w 1562100"/>
                <a:gd name="connsiteY614" fmla="*/ 868109 h 1562100"/>
                <a:gd name="connsiteX615" fmla="*/ 1562862 w 1562100"/>
                <a:gd name="connsiteY615" fmla="*/ 862775 h 1562100"/>
                <a:gd name="connsiteX616" fmla="*/ 1539431 w 1562100"/>
                <a:gd name="connsiteY616" fmla="*/ 860298 h 1562100"/>
                <a:gd name="connsiteX617" fmla="*/ 1538859 w 1562100"/>
                <a:gd name="connsiteY617" fmla="*/ 865632 h 1562100"/>
                <a:gd name="connsiteX618" fmla="*/ 1541240 w 1562100"/>
                <a:gd name="connsiteY618" fmla="*/ 839248 h 1562100"/>
                <a:gd name="connsiteX619" fmla="*/ 1564767 w 1562100"/>
                <a:gd name="connsiteY619" fmla="*/ 840867 h 1562100"/>
                <a:gd name="connsiteX620" fmla="*/ 1565148 w 1562100"/>
                <a:gd name="connsiteY620" fmla="*/ 835438 h 1562100"/>
                <a:gd name="connsiteX621" fmla="*/ 1541621 w 1562100"/>
                <a:gd name="connsiteY621" fmla="*/ 833818 h 1562100"/>
                <a:gd name="connsiteX622" fmla="*/ 1541240 w 1562100"/>
                <a:gd name="connsiteY622" fmla="*/ 839248 h 1562100"/>
                <a:gd name="connsiteX623" fmla="*/ 24003 w 1562100"/>
                <a:gd name="connsiteY623" fmla="*/ 807339 h 1562100"/>
                <a:gd name="connsiteX624" fmla="*/ 381 w 1562100"/>
                <a:gd name="connsiteY624" fmla="*/ 808196 h 1562100"/>
                <a:gd name="connsiteX625" fmla="*/ 571 w 1562100"/>
                <a:gd name="connsiteY625" fmla="*/ 813626 h 1562100"/>
                <a:gd name="connsiteX626" fmla="*/ 24193 w 1562100"/>
                <a:gd name="connsiteY626" fmla="*/ 812768 h 1562100"/>
                <a:gd name="connsiteX627" fmla="*/ 24003 w 1562100"/>
                <a:gd name="connsiteY627" fmla="*/ 807339 h 1562100"/>
                <a:gd name="connsiteX628" fmla="*/ 1363789 w 1562100"/>
                <a:gd name="connsiteY628" fmla="*/ 1273969 h 1562100"/>
                <a:gd name="connsiteX629" fmla="*/ 1381887 w 1562100"/>
                <a:gd name="connsiteY629" fmla="*/ 1289114 h 1562100"/>
                <a:gd name="connsiteX630" fmla="*/ 1385316 w 1562100"/>
                <a:gd name="connsiteY630" fmla="*/ 1285018 h 1562100"/>
                <a:gd name="connsiteX631" fmla="*/ 1367218 w 1562100"/>
                <a:gd name="connsiteY631" fmla="*/ 1269873 h 1562100"/>
                <a:gd name="connsiteX632" fmla="*/ 1363789 w 1562100"/>
                <a:gd name="connsiteY632" fmla="*/ 1273969 h 1562100"/>
                <a:gd name="connsiteX633" fmla="*/ 1440180 w 1562100"/>
                <a:gd name="connsiteY633" fmla="*/ 1165860 h 1562100"/>
                <a:gd name="connsiteX634" fmla="*/ 1460563 w 1562100"/>
                <a:gd name="connsiteY634" fmla="*/ 1177576 h 1562100"/>
                <a:gd name="connsiteX635" fmla="*/ 1463231 w 1562100"/>
                <a:gd name="connsiteY635" fmla="*/ 1172909 h 1562100"/>
                <a:gd name="connsiteX636" fmla="*/ 1442847 w 1562100"/>
                <a:gd name="connsiteY636" fmla="*/ 1161098 h 1562100"/>
                <a:gd name="connsiteX637" fmla="*/ 1440180 w 1562100"/>
                <a:gd name="connsiteY637" fmla="*/ 1165860 h 1562100"/>
                <a:gd name="connsiteX638" fmla="*/ 1411891 w 1562100"/>
                <a:gd name="connsiteY638" fmla="*/ 1210628 h 1562100"/>
                <a:gd name="connsiteX639" fmla="*/ 1431417 w 1562100"/>
                <a:gd name="connsiteY639" fmla="*/ 1223772 h 1562100"/>
                <a:gd name="connsiteX640" fmla="*/ 1434465 w 1562100"/>
                <a:gd name="connsiteY640" fmla="*/ 1219295 h 1562100"/>
                <a:gd name="connsiteX641" fmla="*/ 1414939 w 1562100"/>
                <a:gd name="connsiteY641" fmla="*/ 1206151 h 1562100"/>
                <a:gd name="connsiteX642" fmla="*/ 1411891 w 1562100"/>
                <a:gd name="connsiteY642" fmla="*/ 1210628 h 1562100"/>
                <a:gd name="connsiteX643" fmla="*/ 1496758 w 1562100"/>
                <a:gd name="connsiteY643" fmla="*/ 1045940 h 1562100"/>
                <a:gd name="connsiteX644" fmla="*/ 1518761 w 1562100"/>
                <a:gd name="connsiteY644" fmla="*/ 1053941 h 1562100"/>
                <a:gd name="connsiteX645" fmla="*/ 1520666 w 1562100"/>
                <a:gd name="connsiteY645" fmla="*/ 1048893 h 1562100"/>
                <a:gd name="connsiteX646" fmla="*/ 1498663 w 1562100"/>
                <a:gd name="connsiteY646" fmla="*/ 1040892 h 1562100"/>
                <a:gd name="connsiteX647" fmla="*/ 1496758 w 1562100"/>
                <a:gd name="connsiteY647" fmla="*/ 1045940 h 1562100"/>
                <a:gd name="connsiteX648" fmla="*/ 1396650 w 1562100"/>
                <a:gd name="connsiteY648" fmla="*/ 1232344 h 1562100"/>
                <a:gd name="connsiteX649" fmla="*/ 1415700 w 1562100"/>
                <a:gd name="connsiteY649" fmla="*/ 1246251 h 1562100"/>
                <a:gd name="connsiteX650" fmla="*/ 1418844 w 1562100"/>
                <a:gd name="connsiteY650" fmla="*/ 1241869 h 1562100"/>
                <a:gd name="connsiteX651" fmla="*/ 1399794 w 1562100"/>
                <a:gd name="connsiteY651" fmla="*/ 1227963 h 1562100"/>
                <a:gd name="connsiteX652" fmla="*/ 1396650 w 1562100"/>
                <a:gd name="connsiteY652" fmla="*/ 1232344 h 1562100"/>
                <a:gd name="connsiteX653" fmla="*/ 1380553 w 1562100"/>
                <a:gd name="connsiteY653" fmla="*/ 1253395 h 1562100"/>
                <a:gd name="connsiteX654" fmla="*/ 1399127 w 1562100"/>
                <a:gd name="connsiteY654" fmla="*/ 1267968 h 1562100"/>
                <a:gd name="connsiteX655" fmla="*/ 1402461 w 1562100"/>
                <a:gd name="connsiteY655" fmla="*/ 1263682 h 1562100"/>
                <a:gd name="connsiteX656" fmla="*/ 1383792 w 1562100"/>
                <a:gd name="connsiteY656" fmla="*/ 1249109 h 1562100"/>
                <a:gd name="connsiteX657" fmla="*/ 1380553 w 1562100"/>
                <a:gd name="connsiteY657" fmla="*/ 1253395 h 1562100"/>
                <a:gd name="connsiteX658" fmla="*/ 1453134 w 1562100"/>
                <a:gd name="connsiteY658" fmla="*/ 1142714 h 1562100"/>
                <a:gd name="connsiteX659" fmla="*/ 1473898 w 1562100"/>
                <a:gd name="connsiteY659" fmla="*/ 1153763 h 1562100"/>
                <a:gd name="connsiteX660" fmla="*/ 1476470 w 1562100"/>
                <a:gd name="connsiteY660" fmla="*/ 1149001 h 1562100"/>
                <a:gd name="connsiteX661" fmla="*/ 1455705 w 1562100"/>
                <a:gd name="connsiteY661" fmla="*/ 1137952 h 1562100"/>
                <a:gd name="connsiteX662" fmla="*/ 1453134 w 1562100"/>
                <a:gd name="connsiteY662" fmla="*/ 1142714 h 1562100"/>
                <a:gd name="connsiteX663" fmla="*/ 1476661 w 1562100"/>
                <a:gd name="connsiteY663" fmla="*/ 1095089 h 1562100"/>
                <a:gd name="connsiteX664" fmla="*/ 1498092 w 1562100"/>
                <a:gd name="connsiteY664" fmla="*/ 1104614 h 1562100"/>
                <a:gd name="connsiteX665" fmla="*/ 1500282 w 1562100"/>
                <a:gd name="connsiteY665" fmla="*/ 1099661 h 1562100"/>
                <a:gd name="connsiteX666" fmla="*/ 1478851 w 1562100"/>
                <a:gd name="connsiteY666" fmla="*/ 1090136 h 1562100"/>
                <a:gd name="connsiteX667" fmla="*/ 1476661 w 1562100"/>
                <a:gd name="connsiteY667" fmla="*/ 1095089 h 1562100"/>
                <a:gd name="connsiteX668" fmla="*/ 1487138 w 1562100"/>
                <a:gd name="connsiteY668" fmla="*/ 1070705 h 1562100"/>
                <a:gd name="connsiteX669" fmla="*/ 1508855 w 1562100"/>
                <a:gd name="connsiteY669" fmla="*/ 1079468 h 1562100"/>
                <a:gd name="connsiteX670" fmla="*/ 1510856 w 1562100"/>
                <a:gd name="connsiteY670" fmla="*/ 1074420 h 1562100"/>
                <a:gd name="connsiteX671" fmla="*/ 1489138 w 1562100"/>
                <a:gd name="connsiteY671" fmla="*/ 1065657 h 1562100"/>
                <a:gd name="connsiteX672" fmla="*/ 1487138 w 1562100"/>
                <a:gd name="connsiteY672" fmla="*/ 1070705 h 1562100"/>
                <a:gd name="connsiteX673" fmla="*/ 1465326 w 1562100"/>
                <a:gd name="connsiteY673" fmla="*/ 1119092 h 1562100"/>
                <a:gd name="connsiteX674" fmla="*/ 1486472 w 1562100"/>
                <a:gd name="connsiteY674" fmla="*/ 1129379 h 1562100"/>
                <a:gd name="connsiteX675" fmla="*/ 1488853 w 1562100"/>
                <a:gd name="connsiteY675" fmla="*/ 1124522 h 1562100"/>
                <a:gd name="connsiteX676" fmla="*/ 1467707 w 1562100"/>
                <a:gd name="connsiteY676" fmla="*/ 1114235 h 1562100"/>
                <a:gd name="connsiteX677" fmla="*/ 1465326 w 1562100"/>
                <a:gd name="connsiteY677" fmla="*/ 1119092 h 1562100"/>
                <a:gd name="connsiteX678" fmla="*/ 1426464 w 1562100"/>
                <a:gd name="connsiteY678" fmla="*/ 1188530 h 1562100"/>
                <a:gd name="connsiteX679" fmla="*/ 1446466 w 1562100"/>
                <a:gd name="connsiteY679" fmla="*/ 1201007 h 1562100"/>
                <a:gd name="connsiteX680" fmla="*/ 1449324 w 1562100"/>
                <a:gd name="connsiteY680" fmla="*/ 1196435 h 1562100"/>
                <a:gd name="connsiteX681" fmla="*/ 1429322 w 1562100"/>
                <a:gd name="connsiteY681" fmla="*/ 1183958 h 1562100"/>
                <a:gd name="connsiteX682" fmla="*/ 1426464 w 1562100"/>
                <a:gd name="connsiteY682" fmla="*/ 1188530 h 1562100"/>
                <a:gd name="connsiteX683" fmla="*/ 151923 w 1562100"/>
                <a:gd name="connsiteY683" fmla="*/ 1206151 h 1562100"/>
                <a:gd name="connsiteX684" fmla="*/ 132397 w 1562100"/>
                <a:gd name="connsiteY684" fmla="*/ 1219295 h 1562100"/>
                <a:gd name="connsiteX685" fmla="*/ 135445 w 1562100"/>
                <a:gd name="connsiteY685" fmla="*/ 1223772 h 1562100"/>
                <a:gd name="connsiteX686" fmla="*/ 154971 w 1562100"/>
                <a:gd name="connsiteY686" fmla="*/ 1210628 h 1562100"/>
                <a:gd name="connsiteX687" fmla="*/ 151923 w 1562100"/>
                <a:gd name="connsiteY687" fmla="*/ 1206151 h 1562100"/>
                <a:gd name="connsiteX688" fmla="*/ 99155 w 1562100"/>
                <a:gd name="connsiteY688" fmla="*/ 1114235 h 1562100"/>
                <a:gd name="connsiteX689" fmla="*/ 78009 w 1562100"/>
                <a:gd name="connsiteY689" fmla="*/ 1124522 h 1562100"/>
                <a:gd name="connsiteX690" fmla="*/ 80390 w 1562100"/>
                <a:gd name="connsiteY690" fmla="*/ 1129379 h 1562100"/>
                <a:gd name="connsiteX691" fmla="*/ 101536 w 1562100"/>
                <a:gd name="connsiteY691" fmla="*/ 1119092 h 1562100"/>
                <a:gd name="connsiteX692" fmla="*/ 99155 w 1562100"/>
                <a:gd name="connsiteY692" fmla="*/ 1114235 h 1562100"/>
                <a:gd name="connsiteX693" fmla="*/ 123920 w 1562100"/>
                <a:gd name="connsiteY693" fmla="*/ 1161193 h 1562100"/>
                <a:gd name="connsiteX694" fmla="*/ 103537 w 1562100"/>
                <a:gd name="connsiteY694" fmla="*/ 1172909 h 1562100"/>
                <a:gd name="connsiteX695" fmla="*/ 106203 w 1562100"/>
                <a:gd name="connsiteY695" fmla="*/ 1177576 h 1562100"/>
                <a:gd name="connsiteX696" fmla="*/ 126587 w 1562100"/>
                <a:gd name="connsiteY696" fmla="*/ 1165765 h 1562100"/>
                <a:gd name="connsiteX697" fmla="*/ 123920 w 1562100"/>
                <a:gd name="connsiteY697" fmla="*/ 1161193 h 1562100"/>
                <a:gd name="connsiteX698" fmla="*/ 111157 w 1562100"/>
                <a:gd name="connsiteY698" fmla="*/ 1137952 h 1562100"/>
                <a:gd name="connsiteX699" fmla="*/ 90392 w 1562100"/>
                <a:gd name="connsiteY699" fmla="*/ 1149001 h 1562100"/>
                <a:gd name="connsiteX700" fmla="*/ 92964 w 1562100"/>
                <a:gd name="connsiteY700" fmla="*/ 1153763 h 1562100"/>
                <a:gd name="connsiteX701" fmla="*/ 113728 w 1562100"/>
                <a:gd name="connsiteY701" fmla="*/ 1142714 h 1562100"/>
                <a:gd name="connsiteX702" fmla="*/ 111157 w 1562100"/>
                <a:gd name="connsiteY702" fmla="*/ 1137952 h 1562100"/>
                <a:gd name="connsiteX703" fmla="*/ 167164 w 1562100"/>
                <a:gd name="connsiteY703" fmla="*/ 1227963 h 1562100"/>
                <a:gd name="connsiteX704" fmla="*/ 148114 w 1562100"/>
                <a:gd name="connsiteY704" fmla="*/ 1241869 h 1562100"/>
                <a:gd name="connsiteX705" fmla="*/ 151256 w 1562100"/>
                <a:gd name="connsiteY705" fmla="*/ 1246251 h 1562100"/>
                <a:gd name="connsiteX706" fmla="*/ 170306 w 1562100"/>
                <a:gd name="connsiteY706" fmla="*/ 1232344 h 1562100"/>
                <a:gd name="connsiteX707" fmla="*/ 167164 w 1562100"/>
                <a:gd name="connsiteY707" fmla="*/ 1227963 h 1562100"/>
                <a:gd name="connsiteX708" fmla="*/ 137540 w 1562100"/>
                <a:gd name="connsiteY708" fmla="*/ 1183862 h 1562100"/>
                <a:gd name="connsiteX709" fmla="*/ 117538 w 1562100"/>
                <a:gd name="connsiteY709" fmla="*/ 1196340 h 1562100"/>
                <a:gd name="connsiteX710" fmla="*/ 120396 w 1562100"/>
                <a:gd name="connsiteY710" fmla="*/ 1200912 h 1562100"/>
                <a:gd name="connsiteX711" fmla="*/ 140398 w 1562100"/>
                <a:gd name="connsiteY711" fmla="*/ 1188434 h 1562100"/>
                <a:gd name="connsiteX712" fmla="*/ 137540 w 1562100"/>
                <a:gd name="connsiteY712" fmla="*/ 1183862 h 1562100"/>
                <a:gd name="connsiteX713" fmla="*/ 253746 w 1562100"/>
                <a:gd name="connsiteY713" fmla="*/ 1328166 h 1562100"/>
                <a:gd name="connsiteX714" fmla="*/ 237268 w 1562100"/>
                <a:gd name="connsiteY714" fmla="*/ 1345216 h 1562100"/>
                <a:gd name="connsiteX715" fmla="*/ 241172 w 1562100"/>
                <a:gd name="connsiteY715" fmla="*/ 1348931 h 1562100"/>
                <a:gd name="connsiteX716" fmla="*/ 257651 w 1562100"/>
                <a:gd name="connsiteY716" fmla="*/ 1331881 h 1562100"/>
                <a:gd name="connsiteX717" fmla="*/ 253746 w 1562100"/>
                <a:gd name="connsiteY717" fmla="*/ 1328166 h 1562100"/>
                <a:gd name="connsiteX718" fmla="*/ 183070 w 1562100"/>
                <a:gd name="connsiteY718" fmla="*/ 1249204 h 1562100"/>
                <a:gd name="connsiteX719" fmla="*/ 164496 w 1562100"/>
                <a:gd name="connsiteY719" fmla="*/ 1263777 h 1562100"/>
                <a:gd name="connsiteX720" fmla="*/ 167830 w 1562100"/>
                <a:gd name="connsiteY720" fmla="*/ 1268063 h 1562100"/>
                <a:gd name="connsiteX721" fmla="*/ 186404 w 1562100"/>
                <a:gd name="connsiteY721" fmla="*/ 1253490 h 1562100"/>
                <a:gd name="connsiteX722" fmla="*/ 183070 w 1562100"/>
                <a:gd name="connsiteY722" fmla="*/ 1249204 h 1562100"/>
                <a:gd name="connsiteX723" fmla="*/ 234982 w 1562100"/>
                <a:gd name="connsiteY723" fmla="*/ 1309402 h 1562100"/>
                <a:gd name="connsiteX724" fmla="*/ 217931 w 1562100"/>
                <a:gd name="connsiteY724" fmla="*/ 1325880 h 1562100"/>
                <a:gd name="connsiteX725" fmla="*/ 221646 w 1562100"/>
                <a:gd name="connsiteY725" fmla="*/ 1329785 h 1562100"/>
                <a:gd name="connsiteX726" fmla="*/ 238696 w 1562100"/>
                <a:gd name="connsiteY726" fmla="*/ 1313402 h 1562100"/>
                <a:gd name="connsiteX727" fmla="*/ 234982 w 1562100"/>
                <a:gd name="connsiteY727" fmla="*/ 1309402 h 1562100"/>
                <a:gd name="connsiteX728" fmla="*/ 199644 w 1562100"/>
                <a:gd name="connsiteY728" fmla="*/ 1269873 h 1562100"/>
                <a:gd name="connsiteX729" fmla="*/ 181546 w 1562100"/>
                <a:gd name="connsiteY729" fmla="*/ 1285113 h 1562100"/>
                <a:gd name="connsiteX730" fmla="*/ 185071 w 1562100"/>
                <a:gd name="connsiteY730" fmla="*/ 1289209 h 1562100"/>
                <a:gd name="connsiteX731" fmla="*/ 203168 w 1562100"/>
                <a:gd name="connsiteY731" fmla="*/ 1273969 h 1562100"/>
                <a:gd name="connsiteX732" fmla="*/ 199644 w 1562100"/>
                <a:gd name="connsiteY732" fmla="*/ 1269873 h 1562100"/>
                <a:gd name="connsiteX733" fmla="*/ 272986 w 1562100"/>
                <a:gd name="connsiteY733" fmla="*/ 1346359 h 1562100"/>
                <a:gd name="connsiteX734" fmla="*/ 257175 w 1562100"/>
                <a:gd name="connsiteY734" fmla="*/ 1363885 h 1562100"/>
                <a:gd name="connsiteX735" fmla="*/ 261175 w 1562100"/>
                <a:gd name="connsiteY735" fmla="*/ 1367504 h 1562100"/>
                <a:gd name="connsiteX736" fmla="*/ 276987 w 1562100"/>
                <a:gd name="connsiteY736" fmla="*/ 1349883 h 1562100"/>
                <a:gd name="connsiteX737" fmla="*/ 272986 w 1562100"/>
                <a:gd name="connsiteY737" fmla="*/ 1346359 h 1562100"/>
                <a:gd name="connsiteX738" fmla="*/ 216979 w 1562100"/>
                <a:gd name="connsiteY738" fmla="*/ 1289971 h 1562100"/>
                <a:gd name="connsiteX739" fmla="*/ 199358 w 1562100"/>
                <a:gd name="connsiteY739" fmla="*/ 1305782 h 1562100"/>
                <a:gd name="connsiteX740" fmla="*/ 202978 w 1562100"/>
                <a:gd name="connsiteY740" fmla="*/ 1309783 h 1562100"/>
                <a:gd name="connsiteX741" fmla="*/ 220503 w 1562100"/>
                <a:gd name="connsiteY741" fmla="*/ 1293971 h 1562100"/>
                <a:gd name="connsiteX742" fmla="*/ 216979 w 1562100"/>
                <a:gd name="connsiteY742" fmla="*/ 1289971 h 1562100"/>
                <a:gd name="connsiteX743" fmla="*/ 88011 w 1562100"/>
                <a:gd name="connsiteY743" fmla="*/ 1090136 h 1562100"/>
                <a:gd name="connsiteX744" fmla="*/ 66580 w 1562100"/>
                <a:gd name="connsiteY744" fmla="*/ 1099661 h 1562100"/>
                <a:gd name="connsiteX745" fmla="*/ 68770 w 1562100"/>
                <a:gd name="connsiteY745" fmla="*/ 1104614 h 1562100"/>
                <a:gd name="connsiteX746" fmla="*/ 90201 w 1562100"/>
                <a:gd name="connsiteY746" fmla="*/ 1095089 h 1562100"/>
                <a:gd name="connsiteX747" fmla="*/ 88011 w 1562100"/>
                <a:gd name="connsiteY747" fmla="*/ 1090136 h 1562100"/>
                <a:gd name="connsiteX748" fmla="*/ 34575 w 1562100"/>
                <a:gd name="connsiteY748" fmla="*/ 912781 h 1562100"/>
                <a:gd name="connsiteX749" fmla="*/ 11430 w 1562100"/>
                <a:gd name="connsiteY749" fmla="*/ 916877 h 1562100"/>
                <a:gd name="connsiteX750" fmla="*/ 12382 w 1562100"/>
                <a:gd name="connsiteY750" fmla="*/ 922211 h 1562100"/>
                <a:gd name="connsiteX751" fmla="*/ 35528 w 1562100"/>
                <a:gd name="connsiteY751" fmla="*/ 918115 h 1562100"/>
                <a:gd name="connsiteX752" fmla="*/ 34575 w 1562100"/>
                <a:gd name="connsiteY752" fmla="*/ 912781 h 1562100"/>
                <a:gd name="connsiteX753" fmla="*/ 39528 w 1562100"/>
                <a:gd name="connsiteY753" fmla="*/ 938879 h 1562100"/>
                <a:gd name="connsiteX754" fmla="*/ 16573 w 1562100"/>
                <a:gd name="connsiteY754" fmla="*/ 943737 h 1562100"/>
                <a:gd name="connsiteX755" fmla="*/ 17716 w 1562100"/>
                <a:gd name="connsiteY755" fmla="*/ 949071 h 1562100"/>
                <a:gd name="connsiteX756" fmla="*/ 40671 w 1562100"/>
                <a:gd name="connsiteY756" fmla="*/ 944213 h 1562100"/>
                <a:gd name="connsiteX757" fmla="*/ 39528 w 1562100"/>
                <a:gd name="connsiteY757" fmla="*/ 938879 h 1562100"/>
                <a:gd name="connsiteX758" fmla="*/ 27431 w 1562100"/>
                <a:gd name="connsiteY758" fmla="*/ 860298 h 1562100"/>
                <a:gd name="connsiteX759" fmla="*/ 4000 w 1562100"/>
                <a:gd name="connsiteY759" fmla="*/ 862775 h 1562100"/>
                <a:gd name="connsiteX760" fmla="*/ 4572 w 1562100"/>
                <a:gd name="connsiteY760" fmla="*/ 868109 h 1562100"/>
                <a:gd name="connsiteX761" fmla="*/ 28003 w 1562100"/>
                <a:gd name="connsiteY761" fmla="*/ 865632 h 1562100"/>
                <a:gd name="connsiteX762" fmla="*/ 27431 w 1562100"/>
                <a:gd name="connsiteY762" fmla="*/ 860298 h 1562100"/>
                <a:gd name="connsiteX763" fmla="*/ 25241 w 1562100"/>
                <a:gd name="connsiteY763" fmla="*/ 833818 h 1562100"/>
                <a:gd name="connsiteX764" fmla="*/ 1714 w 1562100"/>
                <a:gd name="connsiteY764" fmla="*/ 835438 h 1562100"/>
                <a:gd name="connsiteX765" fmla="*/ 2095 w 1562100"/>
                <a:gd name="connsiteY765" fmla="*/ 840867 h 1562100"/>
                <a:gd name="connsiteX766" fmla="*/ 25622 w 1562100"/>
                <a:gd name="connsiteY766" fmla="*/ 839248 h 1562100"/>
                <a:gd name="connsiteX767" fmla="*/ 25241 w 1562100"/>
                <a:gd name="connsiteY767" fmla="*/ 833818 h 1562100"/>
                <a:gd name="connsiteX768" fmla="*/ 30575 w 1562100"/>
                <a:gd name="connsiteY768" fmla="*/ 886587 h 1562100"/>
                <a:gd name="connsiteX769" fmla="*/ 7239 w 1562100"/>
                <a:gd name="connsiteY769" fmla="*/ 889826 h 1562100"/>
                <a:gd name="connsiteX770" fmla="*/ 8001 w 1562100"/>
                <a:gd name="connsiteY770" fmla="*/ 895160 h 1562100"/>
                <a:gd name="connsiteX771" fmla="*/ 31337 w 1562100"/>
                <a:gd name="connsiteY771" fmla="*/ 891921 h 1562100"/>
                <a:gd name="connsiteX772" fmla="*/ 30575 w 1562100"/>
                <a:gd name="connsiteY772" fmla="*/ 886587 h 1562100"/>
                <a:gd name="connsiteX773" fmla="*/ 59817 w 1562100"/>
                <a:gd name="connsiteY773" fmla="*/ 1015841 h 1562100"/>
                <a:gd name="connsiteX774" fmla="*/ 37528 w 1562100"/>
                <a:gd name="connsiteY774" fmla="*/ 1023080 h 1562100"/>
                <a:gd name="connsiteX775" fmla="*/ 39148 w 1562100"/>
                <a:gd name="connsiteY775" fmla="*/ 1028224 h 1562100"/>
                <a:gd name="connsiteX776" fmla="*/ 61436 w 1562100"/>
                <a:gd name="connsiteY776" fmla="*/ 1020985 h 1562100"/>
                <a:gd name="connsiteX777" fmla="*/ 59817 w 1562100"/>
                <a:gd name="connsiteY777" fmla="*/ 1015841 h 1562100"/>
                <a:gd name="connsiteX778" fmla="*/ 45339 w 1562100"/>
                <a:gd name="connsiteY778" fmla="*/ 964787 h 1562100"/>
                <a:gd name="connsiteX779" fmla="*/ 22574 w 1562100"/>
                <a:gd name="connsiteY779" fmla="*/ 970502 h 1562100"/>
                <a:gd name="connsiteX780" fmla="*/ 23907 w 1562100"/>
                <a:gd name="connsiteY780" fmla="*/ 975741 h 1562100"/>
                <a:gd name="connsiteX781" fmla="*/ 46672 w 1562100"/>
                <a:gd name="connsiteY781" fmla="*/ 970026 h 1562100"/>
                <a:gd name="connsiteX782" fmla="*/ 45339 w 1562100"/>
                <a:gd name="connsiteY782" fmla="*/ 964787 h 1562100"/>
                <a:gd name="connsiteX783" fmla="*/ 77819 w 1562100"/>
                <a:gd name="connsiteY783" fmla="*/ 1065752 h 1562100"/>
                <a:gd name="connsiteX784" fmla="*/ 56102 w 1562100"/>
                <a:gd name="connsiteY784" fmla="*/ 1074515 h 1562100"/>
                <a:gd name="connsiteX785" fmla="*/ 58102 w 1562100"/>
                <a:gd name="connsiteY785" fmla="*/ 1079564 h 1562100"/>
                <a:gd name="connsiteX786" fmla="*/ 79819 w 1562100"/>
                <a:gd name="connsiteY786" fmla="*/ 1070801 h 1562100"/>
                <a:gd name="connsiteX787" fmla="*/ 77819 w 1562100"/>
                <a:gd name="connsiteY787" fmla="*/ 1065752 h 1562100"/>
                <a:gd name="connsiteX788" fmla="*/ 52101 w 1562100"/>
                <a:gd name="connsiteY788" fmla="*/ 990410 h 1562100"/>
                <a:gd name="connsiteX789" fmla="*/ 29527 w 1562100"/>
                <a:gd name="connsiteY789" fmla="*/ 996887 h 1562100"/>
                <a:gd name="connsiteX790" fmla="*/ 31051 w 1562100"/>
                <a:gd name="connsiteY790" fmla="*/ 1002030 h 1562100"/>
                <a:gd name="connsiteX791" fmla="*/ 53625 w 1562100"/>
                <a:gd name="connsiteY791" fmla="*/ 995553 h 1562100"/>
                <a:gd name="connsiteX792" fmla="*/ 52101 w 1562100"/>
                <a:gd name="connsiteY792" fmla="*/ 990410 h 1562100"/>
                <a:gd name="connsiteX793" fmla="*/ 313563 w 1562100"/>
                <a:gd name="connsiteY793" fmla="*/ 1380649 h 1562100"/>
                <a:gd name="connsiteX794" fmla="*/ 298989 w 1562100"/>
                <a:gd name="connsiteY794" fmla="*/ 1399318 h 1562100"/>
                <a:gd name="connsiteX795" fmla="*/ 303276 w 1562100"/>
                <a:gd name="connsiteY795" fmla="*/ 1402652 h 1562100"/>
                <a:gd name="connsiteX796" fmla="*/ 317849 w 1562100"/>
                <a:gd name="connsiteY796" fmla="*/ 1383983 h 1562100"/>
                <a:gd name="connsiteX797" fmla="*/ 313563 w 1562100"/>
                <a:gd name="connsiteY797" fmla="*/ 1380649 h 1562100"/>
                <a:gd name="connsiteX798" fmla="*/ 675037 w 1562100"/>
                <a:gd name="connsiteY798" fmla="*/ 1535621 h 1562100"/>
                <a:gd name="connsiteX799" fmla="*/ 671798 w 1562100"/>
                <a:gd name="connsiteY799" fmla="*/ 1558957 h 1562100"/>
                <a:gd name="connsiteX800" fmla="*/ 677132 w 1562100"/>
                <a:gd name="connsiteY800" fmla="*/ 1559719 h 1562100"/>
                <a:gd name="connsiteX801" fmla="*/ 680371 w 1562100"/>
                <a:gd name="connsiteY801" fmla="*/ 1536383 h 1562100"/>
                <a:gd name="connsiteX802" fmla="*/ 675037 w 1562100"/>
                <a:gd name="connsiteY802" fmla="*/ 1535621 h 1562100"/>
                <a:gd name="connsiteX803" fmla="*/ 648843 w 1562100"/>
                <a:gd name="connsiteY803" fmla="*/ 1531430 h 1562100"/>
                <a:gd name="connsiteX804" fmla="*/ 644747 w 1562100"/>
                <a:gd name="connsiteY804" fmla="*/ 1554575 h 1562100"/>
                <a:gd name="connsiteX805" fmla="*/ 650081 w 1562100"/>
                <a:gd name="connsiteY805" fmla="*/ 1555528 h 1562100"/>
                <a:gd name="connsiteX806" fmla="*/ 654177 w 1562100"/>
                <a:gd name="connsiteY806" fmla="*/ 1532382 h 1562100"/>
                <a:gd name="connsiteX807" fmla="*/ 648843 w 1562100"/>
                <a:gd name="connsiteY807" fmla="*/ 1531430 h 1562100"/>
                <a:gd name="connsiteX808" fmla="*/ 622839 w 1562100"/>
                <a:gd name="connsiteY808" fmla="*/ 1526286 h 1562100"/>
                <a:gd name="connsiteX809" fmla="*/ 617981 w 1562100"/>
                <a:gd name="connsiteY809" fmla="*/ 1549241 h 1562100"/>
                <a:gd name="connsiteX810" fmla="*/ 623221 w 1562100"/>
                <a:gd name="connsiteY810" fmla="*/ 1550384 h 1562100"/>
                <a:gd name="connsiteX811" fmla="*/ 628078 w 1562100"/>
                <a:gd name="connsiteY811" fmla="*/ 1527334 h 1562100"/>
                <a:gd name="connsiteX812" fmla="*/ 622839 w 1562100"/>
                <a:gd name="connsiteY812" fmla="*/ 1526286 h 1562100"/>
                <a:gd name="connsiteX813" fmla="*/ 596932 w 1562100"/>
                <a:gd name="connsiteY813" fmla="*/ 1520285 h 1562100"/>
                <a:gd name="connsiteX814" fmla="*/ 591216 w 1562100"/>
                <a:gd name="connsiteY814" fmla="*/ 1543050 h 1562100"/>
                <a:gd name="connsiteX815" fmla="*/ 596455 w 1562100"/>
                <a:gd name="connsiteY815" fmla="*/ 1544384 h 1562100"/>
                <a:gd name="connsiteX816" fmla="*/ 602170 w 1562100"/>
                <a:gd name="connsiteY816" fmla="*/ 1521619 h 1562100"/>
                <a:gd name="connsiteX817" fmla="*/ 596932 w 1562100"/>
                <a:gd name="connsiteY817" fmla="*/ 1520285 h 1562100"/>
                <a:gd name="connsiteX818" fmla="*/ 546068 w 1562100"/>
                <a:gd name="connsiteY818" fmla="*/ 1505522 h 1562100"/>
                <a:gd name="connsiteX819" fmla="*/ 538829 w 1562100"/>
                <a:gd name="connsiteY819" fmla="*/ 1527810 h 1562100"/>
                <a:gd name="connsiteX820" fmla="*/ 543973 w 1562100"/>
                <a:gd name="connsiteY820" fmla="*/ 1529429 h 1562100"/>
                <a:gd name="connsiteX821" fmla="*/ 551212 w 1562100"/>
                <a:gd name="connsiteY821" fmla="*/ 1507141 h 1562100"/>
                <a:gd name="connsiteX822" fmla="*/ 546068 w 1562100"/>
                <a:gd name="connsiteY822" fmla="*/ 1505522 h 1562100"/>
                <a:gd name="connsiteX823" fmla="*/ 571405 w 1562100"/>
                <a:gd name="connsiteY823" fmla="*/ 1513332 h 1562100"/>
                <a:gd name="connsiteX824" fmla="*/ 564928 w 1562100"/>
                <a:gd name="connsiteY824" fmla="*/ 1535906 h 1562100"/>
                <a:gd name="connsiteX825" fmla="*/ 570071 w 1562100"/>
                <a:gd name="connsiteY825" fmla="*/ 1537430 h 1562100"/>
                <a:gd name="connsiteX826" fmla="*/ 576548 w 1562100"/>
                <a:gd name="connsiteY826" fmla="*/ 1514856 h 1562100"/>
                <a:gd name="connsiteX827" fmla="*/ 571405 w 1562100"/>
                <a:gd name="connsiteY827" fmla="*/ 1513332 h 1562100"/>
                <a:gd name="connsiteX828" fmla="*/ 754284 w 1562100"/>
                <a:gd name="connsiteY828" fmla="*/ 1542764 h 1562100"/>
                <a:gd name="connsiteX829" fmla="*/ 753427 w 1562100"/>
                <a:gd name="connsiteY829" fmla="*/ 1566386 h 1562100"/>
                <a:gd name="connsiteX830" fmla="*/ 758857 w 1562100"/>
                <a:gd name="connsiteY830" fmla="*/ 1566577 h 1562100"/>
                <a:gd name="connsiteX831" fmla="*/ 759714 w 1562100"/>
                <a:gd name="connsiteY831" fmla="*/ 1542955 h 1562100"/>
                <a:gd name="connsiteX832" fmla="*/ 754284 w 1562100"/>
                <a:gd name="connsiteY832" fmla="*/ 1542764 h 1562100"/>
                <a:gd name="connsiteX833" fmla="*/ 783431 w 1562100"/>
                <a:gd name="connsiteY833" fmla="*/ 1543336 h 1562100"/>
                <a:gd name="connsiteX834" fmla="*/ 780764 w 1562100"/>
                <a:gd name="connsiteY834" fmla="*/ 1543336 h 1562100"/>
                <a:gd name="connsiteX835" fmla="*/ 780764 w 1562100"/>
                <a:gd name="connsiteY835" fmla="*/ 1566958 h 1562100"/>
                <a:gd name="connsiteX836" fmla="*/ 786193 w 1562100"/>
                <a:gd name="connsiteY836" fmla="*/ 1566958 h 1562100"/>
                <a:gd name="connsiteX837" fmla="*/ 786193 w 1562100"/>
                <a:gd name="connsiteY837" fmla="*/ 1543336 h 1562100"/>
                <a:gd name="connsiteX838" fmla="*/ 783431 w 1562100"/>
                <a:gd name="connsiteY838" fmla="*/ 1543336 h 1562100"/>
                <a:gd name="connsiteX839" fmla="*/ 701325 w 1562100"/>
                <a:gd name="connsiteY839" fmla="*/ 1538954 h 1562100"/>
                <a:gd name="connsiteX840" fmla="*/ 698849 w 1562100"/>
                <a:gd name="connsiteY840" fmla="*/ 1562386 h 1562100"/>
                <a:gd name="connsiteX841" fmla="*/ 704183 w 1562100"/>
                <a:gd name="connsiteY841" fmla="*/ 1562957 h 1562100"/>
                <a:gd name="connsiteX842" fmla="*/ 706659 w 1562100"/>
                <a:gd name="connsiteY842" fmla="*/ 1539526 h 1562100"/>
                <a:gd name="connsiteX843" fmla="*/ 701325 w 1562100"/>
                <a:gd name="connsiteY843" fmla="*/ 1538954 h 1562100"/>
                <a:gd name="connsiteX844" fmla="*/ 727805 w 1562100"/>
                <a:gd name="connsiteY844" fmla="*/ 1541336 h 1562100"/>
                <a:gd name="connsiteX845" fmla="*/ 726186 w 1562100"/>
                <a:gd name="connsiteY845" fmla="*/ 1564862 h 1562100"/>
                <a:gd name="connsiteX846" fmla="*/ 731615 w 1562100"/>
                <a:gd name="connsiteY846" fmla="*/ 1565243 h 1562100"/>
                <a:gd name="connsiteX847" fmla="*/ 733234 w 1562100"/>
                <a:gd name="connsiteY847" fmla="*/ 1541717 h 1562100"/>
                <a:gd name="connsiteX848" fmla="*/ 727805 w 1562100"/>
                <a:gd name="connsiteY848" fmla="*/ 1541336 h 1562100"/>
                <a:gd name="connsiteX849" fmla="*/ 447865 w 1562100"/>
                <a:gd name="connsiteY849" fmla="*/ 1465421 h 1562100"/>
                <a:gd name="connsiteX850" fmla="*/ 437578 w 1562100"/>
                <a:gd name="connsiteY850" fmla="*/ 1486567 h 1562100"/>
                <a:gd name="connsiteX851" fmla="*/ 442436 w 1562100"/>
                <a:gd name="connsiteY851" fmla="*/ 1488948 h 1562100"/>
                <a:gd name="connsiteX852" fmla="*/ 452723 w 1562100"/>
                <a:gd name="connsiteY852" fmla="*/ 1467803 h 1562100"/>
                <a:gd name="connsiteX853" fmla="*/ 447865 w 1562100"/>
                <a:gd name="connsiteY853" fmla="*/ 1465421 h 1562100"/>
                <a:gd name="connsiteX854" fmla="*/ 378523 w 1562100"/>
                <a:gd name="connsiteY854" fmla="*/ 1426559 h 1562100"/>
                <a:gd name="connsiteX855" fmla="*/ 366046 w 1562100"/>
                <a:gd name="connsiteY855" fmla="*/ 1446562 h 1562100"/>
                <a:gd name="connsiteX856" fmla="*/ 370618 w 1562100"/>
                <a:gd name="connsiteY856" fmla="*/ 1449419 h 1562100"/>
                <a:gd name="connsiteX857" fmla="*/ 383095 w 1562100"/>
                <a:gd name="connsiteY857" fmla="*/ 1429417 h 1562100"/>
                <a:gd name="connsiteX858" fmla="*/ 378523 w 1562100"/>
                <a:gd name="connsiteY858" fmla="*/ 1426559 h 1562100"/>
                <a:gd name="connsiteX859" fmla="*/ 356330 w 1562100"/>
                <a:gd name="connsiteY859" fmla="*/ 1411986 h 1562100"/>
                <a:gd name="connsiteX860" fmla="*/ 343185 w 1562100"/>
                <a:gd name="connsiteY860" fmla="*/ 1431512 h 1562100"/>
                <a:gd name="connsiteX861" fmla="*/ 347663 w 1562100"/>
                <a:gd name="connsiteY861" fmla="*/ 1434560 h 1562100"/>
                <a:gd name="connsiteX862" fmla="*/ 360806 w 1562100"/>
                <a:gd name="connsiteY862" fmla="*/ 1415034 h 1562100"/>
                <a:gd name="connsiteX863" fmla="*/ 356330 w 1562100"/>
                <a:gd name="connsiteY863" fmla="*/ 1411986 h 1562100"/>
                <a:gd name="connsiteX864" fmla="*/ 401193 w 1562100"/>
                <a:gd name="connsiteY864" fmla="*/ 1440275 h 1562100"/>
                <a:gd name="connsiteX865" fmla="*/ 389381 w 1562100"/>
                <a:gd name="connsiteY865" fmla="*/ 1460659 h 1562100"/>
                <a:gd name="connsiteX866" fmla="*/ 394049 w 1562100"/>
                <a:gd name="connsiteY866" fmla="*/ 1463326 h 1562100"/>
                <a:gd name="connsiteX867" fmla="*/ 405860 w 1562100"/>
                <a:gd name="connsiteY867" fmla="*/ 1442942 h 1562100"/>
                <a:gd name="connsiteX868" fmla="*/ 401193 w 1562100"/>
                <a:gd name="connsiteY868" fmla="*/ 1440275 h 1562100"/>
                <a:gd name="connsiteX869" fmla="*/ 334613 w 1562100"/>
                <a:gd name="connsiteY869" fmla="*/ 1396651 h 1562100"/>
                <a:gd name="connsiteX870" fmla="*/ 320707 w 1562100"/>
                <a:gd name="connsiteY870" fmla="*/ 1415701 h 1562100"/>
                <a:gd name="connsiteX871" fmla="*/ 325088 w 1562100"/>
                <a:gd name="connsiteY871" fmla="*/ 1418844 h 1562100"/>
                <a:gd name="connsiteX872" fmla="*/ 338994 w 1562100"/>
                <a:gd name="connsiteY872" fmla="*/ 1399794 h 1562100"/>
                <a:gd name="connsiteX873" fmla="*/ 334613 w 1562100"/>
                <a:gd name="connsiteY873" fmla="*/ 1396651 h 1562100"/>
                <a:gd name="connsiteX874" fmla="*/ 807244 w 1562100"/>
                <a:gd name="connsiteY874" fmla="*/ 1542955 h 1562100"/>
                <a:gd name="connsiteX875" fmla="*/ 808101 w 1562100"/>
                <a:gd name="connsiteY875" fmla="*/ 1566577 h 1562100"/>
                <a:gd name="connsiteX876" fmla="*/ 813530 w 1562100"/>
                <a:gd name="connsiteY876" fmla="*/ 1566386 h 1562100"/>
                <a:gd name="connsiteX877" fmla="*/ 812673 w 1562100"/>
                <a:gd name="connsiteY877" fmla="*/ 1542764 h 1562100"/>
                <a:gd name="connsiteX878" fmla="*/ 807244 w 1562100"/>
                <a:gd name="connsiteY878" fmla="*/ 1542955 h 1562100"/>
                <a:gd name="connsiteX879" fmla="*/ 292989 w 1562100"/>
                <a:gd name="connsiteY879" fmla="*/ 1363885 h 1562100"/>
                <a:gd name="connsiteX880" fmla="*/ 277844 w 1562100"/>
                <a:gd name="connsiteY880" fmla="*/ 1381982 h 1562100"/>
                <a:gd name="connsiteX881" fmla="*/ 281940 w 1562100"/>
                <a:gd name="connsiteY881" fmla="*/ 1385507 h 1562100"/>
                <a:gd name="connsiteX882" fmla="*/ 297180 w 1562100"/>
                <a:gd name="connsiteY882" fmla="*/ 1367409 h 1562100"/>
                <a:gd name="connsiteX883" fmla="*/ 292989 w 1562100"/>
                <a:gd name="connsiteY883" fmla="*/ 1363885 h 1562100"/>
                <a:gd name="connsiteX884" fmla="*/ 471868 w 1562100"/>
                <a:gd name="connsiteY884" fmla="*/ 1476756 h 1562100"/>
                <a:gd name="connsiteX885" fmla="*/ 462343 w 1562100"/>
                <a:gd name="connsiteY885" fmla="*/ 1498187 h 1562100"/>
                <a:gd name="connsiteX886" fmla="*/ 467296 w 1562100"/>
                <a:gd name="connsiteY886" fmla="*/ 1500378 h 1562100"/>
                <a:gd name="connsiteX887" fmla="*/ 476821 w 1562100"/>
                <a:gd name="connsiteY887" fmla="*/ 1478947 h 1562100"/>
                <a:gd name="connsiteX888" fmla="*/ 471868 w 1562100"/>
                <a:gd name="connsiteY888" fmla="*/ 1476756 h 1562100"/>
                <a:gd name="connsiteX889" fmla="*/ 496252 w 1562100"/>
                <a:gd name="connsiteY889" fmla="*/ 1487138 h 1562100"/>
                <a:gd name="connsiteX890" fmla="*/ 487489 w 1562100"/>
                <a:gd name="connsiteY890" fmla="*/ 1508855 h 1562100"/>
                <a:gd name="connsiteX891" fmla="*/ 492537 w 1562100"/>
                <a:gd name="connsiteY891" fmla="*/ 1510856 h 1562100"/>
                <a:gd name="connsiteX892" fmla="*/ 501300 w 1562100"/>
                <a:gd name="connsiteY892" fmla="*/ 1489043 h 1562100"/>
                <a:gd name="connsiteX893" fmla="*/ 496252 w 1562100"/>
                <a:gd name="connsiteY893" fmla="*/ 1487138 h 1562100"/>
                <a:gd name="connsiteX894" fmla="*/ 521017 w 1562100"/>
                <a:gd name="connsiteY894" fmla="*/ 1496759 h 1562100"/>
                <a:gd name="connsiteX895" fmla="*/ 513016 w 1562100"/>
                <a:gd name="connsiteY895" fmla="*/ 1518761 h 1562100"/>
                <a:gd name="connsiteX896" fmla="*/ 518064 w 1562100"/>
                <a:gd name="connsiteY896" fmla="*/ 1520666 h 1562100"/>
                <a:gd name="connsiteX897" fmla="*/ 526066 w 1562100"/>
                <a:gd name="connsiteY897" fmla="*/ 1498568 h 1562100"/>
                <a:gd name="connsiteX898" fmla="*/ 521017 w 1562100"/>
                <a:gd name="connsiteY898" fmla="*/ 1496759 h 1562100"/>
                <a:gd name="connsiteX899" fmla="*/ 424339 w 1562100"/>
                <a:gd name="connsiteY899" fmla="*/ 1453229 h 1562100"/>
                <a:gd name="connsiteX900" fmla="*/ 413289 w 1562100"/>
                <a:gd name="connsiteY900" fmla="*/ 1473994 h 1562100"/>
                <a:gd name="connsiteX901" fmla="*/ 418052 w 1562100"/>
                <a:gd name="connsiteY901" fmla="*/ 1476566 h 1562100"/>
                <a:gd name="connsiteX902" fmla="*/ 429101 w 1562100"/>
                <a:gd name="connsiteY902" fmla="*/ 1455801 h 1562100"/>
                <a:gd name="connsiteX903" fmla="*/ 424339 w 1562100"/>
                <a:gd name="connsiteY903" fmla="*/ 1453229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</a:cxnLst>
              <a:rect l="l" t="t" r="r" b="b"/>
              <a:pathLst>
                <a:path w="1562100" h="1562100">
                  <a:moveTo>
                    <a:pt x="356235" y="155067"/>
                  </a:moveTo>
                  <a:lnTo>
                    <a:pt x="343090" y="135541"/>
                  </a:lnTo>
                  <a:lnTo>
                    <a:pt x="347567" y="132493"/>
                  </a:lnTo>
                  <a:lnTo>
                    <a:pt x="360712" y="152019"/>
                  </a:lnTo>
                  <a:cubicBezTo>
                    <a:pt x="359283" y="152972"/>
                    <a:pt x="357759" y="154019"/>
                    <a:pt x="356235" y="155067"/>
                  </a:cubicBezTo>
                  <a:close/>
                  <a:moveTo>
                    <a:pt x="476821" y="88106"/>
                  </a:moveTo>
                  <a:lnTo>
                    <a:pt x="467296" y="66675"/>
                  </a:lnTo>
                  <a:lnTo>
                    <a:pt x="462343" y="68866"/>
                  </a:lnTo>
                  <a:lnTo>
                    <a:pt x="471868" y="90297"/>
                  </a:lnTo>
                  <a:cubicBezTo>
                    <a:pt x="473487" y="89535"/>
                    <a:pt x="475106" y="88868"/>
                    <a:pt x="476821" y="88106"/>
                  </a:cubicBezTo>
                  <a:close/>
                  <a:moveTo>
                    <a:pt x="383000" y="137636"/>
                  </a:moveTo>
                  <a:lnTo>
                    <a:pt x="370522" y="117634"/>
                  </a:lnTo>
                  <a:lnTo>
                    <a:pt x="365950" y="120491"/>
                  </a:lnTo>
                  <a:lnTo>
                    <a:pt x="378428" y="140494"/>
                  </a:lnTo>
                  <a:cubicBezTo>
                    <a:pt x="379952" y="139541"/>
                    <a:pt x="381476" y="138589"/>
                    <a:pt x="383000" y="137636"/>
                  </a:cubicBezTo>
                  <a:close/>
                  <a:moveTo>
                    <a:pt x="452723" y="99251"/>
                  </a:moveTo>
                  <a:lnTo>
                    <a:pt x="442436" y="78105"/>
                  </a:lnTo>
                  <a:lnTo>
                    <a:pt x="437578" y="80486"/>
                  </a:lnTo>
                  <a:lnTo>
                    <a:pt x="447865" y="101632"/>
                  </a:lnTo>
                  <a:cubicBezTo>
                    <a:pt x="449484" y="100775"/>
                    <a:pt x="451104" y="100013"/>
                    <a:pt x="452723" y="99251"/>
                  </a:cubicBezTo>
                  <a:close/>
                  <a:moveTo>
                    <a:pt x="429006" y="111157"/>
                  </a:moveTo>
                  <a:lnTo>
                    <a:pt x="417956" y="90392"/>
                  </a:lnTo>
                  <a:lnTo>
                    <a:pt x="413194" y="92964"/>
                  </a:lnTo>
                  <a:lnTo>
                    <a:pt x="424243" y="113729"/>
                  </a:lnTo>
                  <a:cubicBezTo>
                    <a:pt x="425862" y="112871"/>
                    <a:pt x="427481" y="112014"/>
                    <a:pt x="429006" y="111157"/>
                  </a:cubicBezTo>
                  <a:close/>
                  <a:moveTo>
                    <a:pt x="405765" y="124016"/>
                  </a:moveTo>
                  <a:lnTo>
                    <a:pt x="394049" y="103632"/>
                  </a:lnTo>
                  <a:lnTo>
                    <a:pt x="389381" y="106299"/>
                  </a:lnTo>
                  <a:lnTo>
                    <a:pt x="401098" y="126683"/>
                  </a:lnTo>
                  <a:cubicBezTo>
                    <a:pt x="402717" y="125825"/>
                    <a:pt x="404240" y="124873"/>
                    <a:pt x="405765" y="124016"/>
                  </a:cubicBezTo>
                  <a:close/>
                  <a:moveTo>
                    <a:pt x="257556" y="235077"/>
                  </a:moveTo>
                  <a:lnTo>
                    <a:pt x="241078" y="218027"/>
                  </a:lnTo>
                  <a:lnTo>
                    <a:pt x="237172" y="221742"/>
                  </a:lnTo>
                  <a:lnTo>
                    <a:pt x="253555" y="238792"/>
                  </a:lnTo>
                  <a:cubicBezTo>
                    <a:pt x="254984" y="237554"/>
                    <a:pt x="256318" y="236315"/>
                    <a:pt x="257556" y="235077"/>
                  </a:cubicBezTo>
                  <a:close/>
                  <a:moveTo>
                    <a:pt x="338994" y="167164"/>
                  </a:moveTo>
                  <a:lnTo>
                    <a:pt x="325088" y="148114"/>
                  </a:lnTo>
                  <a:lnTo>
                    <a:pt x="320707" y="151257"/>
                  </a:lnTo>
                  <a:lnTo>
                    <a:pt x="334613" y="170307"/>
                  </a:lnTo>
                  <a:cubicBezTo>
                    <a:pt x="336042" y="169259"/>
                    <a:pt x="337565" y="168211"/>
                    <a:pt x="338994" y="167164"/>
                  </a:cubicBezTo>
                  <a:close/>
                  <a:moveTo>
                    <a:pt x="276987" y="216980"/>
                  </a:moveTo>
                  <a:lnTo>
                    <a:pt x="261175" y="199454"/>
                  </a:lnTo>
                  <a:lnTo>
                    <a:pt x="257175" y="203073"/>
                  </a:lnTo>
                  <a:lnTo>
                    <a:pt x="272986" y="220599"/>
                  </a:lnTo>
                  <a:cubicBezTo>
                    <a:pt x="274320" y="219456"/>
                    <a:pt x="275653" y="218218"/>
                    <a:pt x="276987" y="216980"/>
                  </a:cubicBezTo>
                  <a:close/>
                  <a:moveTo>
                    <a:pt x="317754" y="183071"/>
                  </a:moveTo>
                  <a:lnTo>
                    <a:pt x="303180" y="164497"/>
                  </a:lnTo>
                  <a:lnTo>
                    <a:pt x="298894" y="167831"/>
                  </a:lnTo>
                  <a:lnTo>
                    <a:pt x="313468" y="186404"/>
                  </a:lnTo>
                  <a:cubicBezTo>
                    <a:pt x="314896" y="185261"/>
                    <a:pt x="316325" y="184214"/>
                    <a:pt x="317754" y="183071"/>
                  </a:cubicBezTo>
                  <a:close/>
                  <a:moveTo>
                    <a:pt x="297084" y="199739"/>
                  </a:moveTo>
                  <a:lnTo>
                    <a:pt x="281940" y="181642"/>
                  </a:lnTo>
                  <a:lnTo>
                    <a:pt x="277844" y="185071"/>
                  </a:lnTo>
                  <a:lnTo>
                    <a:pt x="292989" y="203168"/>
                  </a:lnTo>
                  <a:cubicBezTo>
                    <a:pt x="294322" y="202025"/>
                    <a:pt x="295751" y="200882"/>
                    <a:pt x="297084" y="199739"/>
                  </a:cubicBezTo>
                  <a:close/>
                  <a:moveTo>
                    <a:pt x="576548" y="52197"/>
                  </a:moveTo>
                  <a:lnTo>
                    <a:pt x="570071" y="29623"/>
                  </a:lnTo>
                  <a:lnTo>
                    <a:pt x="564928" y="31147"/>
                  </a:lnTo>
                  <a:lnTo>
                    <a:pt x="571405" y="53721"/>
                  </a:lnTo>
                  <a:cubicBezTo>
                    <a:pt x="573119" y="53150"/>
                    <a:pt x="574834" y="52673"/>
                    <a:pt x="576548" y="52197"/>
                  </a:cubicBezTo>
                  <a:close/>
                  <a:moveTo>
                    <a:pt x="501205" y="77819"/>
                  </a:moveTo>
                  <a:lnTo>
                    <a:pt x="492442" y="56102"/>
                  </a:lnTo>
                  <a:lnTo>
                    <a:pt x="487489" y="58102"/>
                  </a:lnTo>
                  <a:lnTo>
                    <a:pt x="496252" y="79820"/>
                  </a:lnTo>
                  <a:cubicBezTo>
                    <a:pt x="497871" y="79153"/>
                    <a:pt x="499586" y="78486"/>
                    <a:pt x="501205" y="77819"/>
                  </a:cubicBezTo>
                  <a:close/>
                  <a:moveTo>
                    <a:pt x="680371" y="30575"/>
                  </a:moveTo>
                  <a:lnTo>
                    <a:pt x="677132" y="7239"/>
                  </a:lnTo>
                  <a:lnTo>
                    <a:pt x="671798" y="8001"/>
                  </a:lnTo>
                  <a:lnTo>
                    <a:pt x="675037" y="31337"/>
                  </a:lnTo>
                  <a:cubicBezTo>
                    <a:pt x="676847" y="31052"/>
                    <a:pt x="678561" y="30861"/>
                    <a:pt x="680371" y="30575"/>
                  </a:cubicBezTo>
                  <a:close/>
                  <a:moveTo>
                    <a:pt x="654177" y="34671"/>
                  </a:moveTo>
                  <a:lnTo>
                    <a:pt x="650081" y="11430"/>
                  </a:lnTo>
                  <a:lnTo>
                    <a:pt x="644747" y="12383"/>
                  </a:lnTo>
                  <a:lnTo>
                    <a:pt x="648843" y="35528"/>
                  </a:lnTo>
                  <a:cubicBezTo>
                    <a:pt x="650557" y="35243"/>
                    <a:pt x="652367" y="34957"/>
                    <a:pt x="654177" y="34671"/>
                  </a:cubicBezTo>
                  <a:close/>
                  <a:moveTo>
                    <a:pt x="733139" y="25337"/>
                  </a:moveTo>
                  <a:lnTo>
                    <a:pt x="731520" y="1810"/>
                  </a:lnTo>
                  <a:lnTo>
                    <a:pt x="726091" y="2191"/>
                  </a:lnTo>
                  <a:lnTo>
                    <a:pt x="727710" y="25718"/>
                  </a:lnTo>
                  <a:cubicBezTo>
                    <a:pt x="729519" y="25527"/>
                    <a:pt x="731329" y="25432"/>
                    <a:pt x="733139" y="25337"/>
                  </a:cubicBezTo>
                  <a:close/>
                  <a:moveTo>
                    <a:pt x="706755" y="27527"/>
                  </a:moveTo>
                  <a:lnTo>
                    <a:pt x="704278" y="4096"/>
                  </a:lnTo>
                  <a:lnTo>
                    <a:pt x="698944" y="4667"/>
                  </a:lnTo>
                  <a:lnTo>
                    <a:pt x="701421" y="28099"/>
                  </a:lnTo>
                  <a:cubicBezTo>
                    <a:pt x="703135" y="27813"/>
                    <a:pt x="704945" y="27622"/>
                    <a:pt x="706755" y="27527"/>
                  </a:cubicBezTo>
                  <a:close/>
                  <a:moveTo>
                    <a:pt x="628078" y="39529"/>
                  </a:moveTo>
                  <a:lnTo>
                    <a:pt x="623221" y="16574"/>
                  </a:lnTo>
                  <a:lnTo>
                    <a:pt x="617887" y="17716"/>
                  </a:lnTo>
                  <a:lnTo>
                    <a:pt x="622744" y="40672"/>
                  </a:lnTo>
                  <a:cubicBezTo>
                    <a:pt x="624554" y="40291"/>
                    <a:pt x="626364" y="39910"/>
                    <a:pt x="628078" y="39529"/>
                  </a:cubicBezTo>
                  <a:close/>
                  <a:moveTo>
                    <a:pt x="759619" y="24003"/>
                  </a:moveTo>
                  <a:lnTo>
                    <a:pt x="758761" y="381"/>
                  </a:lnTo>
                  <a:lnTo>
                    <a:pt x="753332" y="571"/>
                  </a:lnTo>
                  <a:lnTo>
                    <a:pt x="754189" y="24194"/>
                  </a:lnTo>
                  <a:cubicBezTo>
                    <a:pt x="755999" y="24098"/>
                    <a:pt x="757809" y="24098"/>
                    <a:pt x="759619" y="24003"/>
                  </a:cubicBezTo>
                  <a:close/>
                  <a:moveTo>
                    <a:pt x="526066" y="68390"/>
                  </a:moveTo>
                  <a:lnTo>
                    <a:pt x="518064" y="46387"/>
                  </a:lnTo>
                  <a:lnTo>
                    <a:pt x="513016" y="48197"/>
                  </a:lnTo>
                  <a:lnTo>
                    <a:pt x="521017" y="70199"/>
                  </a:lnTo>
                  <a:cubicBezTo>
                    <a:pt x="522637" y="69628"/>
                    <a:pt x="524351" y="68961"/>
                    <a:pt x="526066" y="68390"/>
                  </a:cubicBezTo>
                  <a:close/>
                  <a:moveTo>
                    <a:pt x="551116" y="59817"/>
                  </a:moveTo>
                  <a:lnTo>
                    <a:pt x="543877" y="37529"/>
                  </a:lnTo>
                  <a:lnTo>
                    <a:pt x="538734" y="39148"/>
                  </a:lnTo>
                  <a:lnTo>
                    <a:pt x="545973" y="61436"/>
                  </a:lnTo>
                  <a:cubicBezTo>
                    <a:pt x="547688" y="60960"/>
                    <a:pt x="549402" y="60389"/>
                    <a:pt x="551116" y="59817"/>
                  </a:cubicBezTo>
                  <a:close/>
                  <a:moveTo>
                    <a:pt x="238696" y="253746"/>
                  </a:moveTo>
                  <a:lnTo>
                    <a:pt x="221742" y="237363"/>
                  </a:lnTo>
                  <a:lnTo>
                    <a:pt x="218027" y="241268"/>
                  </a:lnTo>
                  <a:lnTo>
                    <a:pt x="235077" y="257651"/>
                  </a:lnTo>
                  <a:cubicBezTo>
                    <a:pt x="236220" y="256318"/>
                    <a:pt x="237458" y="255080"/>
                    <a:pt x="238696" y="253746"/>
                  </a:cubicBezTo>
                  <a:close/>
                  <a:moveTo>
                    <a:pt x="602170" y="45434"/>
                  </a:moveTo>
                  <a:lnTo>
                    <a:pt x="596455" y="22669"/>
                  </a:lnTo>
                  <a:lnTo>
                    <a:pt x="591216" y="24003"/>
                  </a:lnTo>
                  <a:lnTo>
                    <a:pt x="596836" y="46768"/>
                  </a:lnTo>
                  <a:cubicBezTo>
                    <a:pt x="598741" y="46292"/>
                    <a:pt x="600456" y="45815"/>
                    <a:pt x="602170" y="45434"/>
                  </a:cubicBezTo>
                  <a:close/>
                  <a:moveTo>
                    <a:pt x="46672" y="597027"/>
                  </a:moveTo>
                  <a:lnTo>
                    <a:pt x="23907" y="591312"/>
                  </a:lnTo>
                  <a:lnTo>
                    <a:pt x="22574" y="596551"/>
                  </a:lnTo>
                  <a:lnTo>
                    <a:pt x="45339" y="602266"/>
                  </a:lnTo>
                  <a:cubicBezTo>
                    <a:pt x="45815" y="600551"/>
                    <a:pt x="46196" y="598742"/>
                    <a:pt x="46672" y="597027"/>
                  </a:cubicBezTo>
                  <a:close/>
                  <a:moveTo>
                    <a:pt x="70199" y="521018"/>
                  </a:moveTo>
                  <a:lnTo>
                    <a:pt x="48196" y="513017"/>
                  </a:lnTo>
                  <a:lnTo>
                    <a:pt x="46387" y="518065"/>
                  </a:lnTo>
                  <a:lnTo>
                    <a:pt x="68389" y="526066"/>
                  </a:lnTo>
                  <a:cubicBezTo>
                    <a:pt x="68961" y="524447"/>
                    <a:pt x="69532" y="522732"/>
                    <a:pt x="70199" y="521018"/>
                  </a:cubicBezTo>
                  <a:close/>
                  <a:moveTo>
                    <a:pt x="61436" y="546068"/>
                  </a:moveTo>
                  <a:lnTo>
                    <a:pt x="39148" y="538829"/>
                  </a:lnTo>
                  <a:lnTo>
                    <a:pt x="37433" y="543973"/>
                  </a:lnTo>
                  <a:lnTo>
                    <a:pt x="59721" y="551212"/>
                  </a:lnTo>
                  <a:cubicBezTo>
                    <a:pt x="60293" y="549497"/>
                    <a:pt x="60864" y="547783"/>
                    <a:pt x="61436" y="546068"/>
                  </a:cubicBezTo>
                  <a:close/>
                  <a:moveTo>
                    <a:pt x="53625" y="571405"/>
                  </a:moveTo>
                  <a:lnTo>
                    <a:pt x="31051" y="564928"/>
                  </a:lnTo>
                  <a:lnTo>
                    <a:pt x="29527" y="570071"/>
                  </a:lnTo>
                  <a:lnTo>
                    <a:pt x="52101" y="576548"/>
                  </a:lnTo>
                  <a:cubicBezTo>
                    <a:pt x="52578" y="574834"/>
                    <a:pt x="53149" y="573119"/>
                    <a:pt x="53625" y="571405"/>
                  </a:cubicBezTo>
                  <a:close/>
                  <a:moveTo>
                    <a:pt x="35528" y="648843"/>
                  </a:moveTo>
                  <a:lnTo>
                    <a:pt x="12382" y="644747"/>
                  </a:lnTo>
                  <a:lnTo>
                    <a:pt x="11430" y="650081"/>
                  </a:lnTo>
                  <a:lnTo>
                    <a:pt x="34575" y="654177"/>
                  </a:lnTo>
                  <a:cubicBezTo>
                    <a:pt x="34861" y="652463"/>
                    <a:pt x="35147" y="650653"/>
                    <a:pt x="35528" y="648843"/>
                  </a:cubicBezTo>
                  <a:close/>
                  <a:moveTo>
                    <a:pt x="40671" y="622840"/>
                  </a:moveTo>
                  <a:lnTo>
                    <a:pt x="17716" y="617982"/>
                  </a:lnTo>
                  <a:lnTo>
                    <a:pt x="16573" y="623221"/>
                  </a:lnTo>
                  <a:lnTo>
                    <a:pt x="39528" y="628079"/>
                  </a:lnTo>
                  <a:cubicBezTo>
                    <a:pt x="39909" y="626364"/>
                    <a:pt x="40291" y="624650"/>
                    <a:pt x="40671" y="622840"/>
                  </a:cubicBezTo>
                  <a:close/>
                  <a:moveTo>
                    <a:pt x="24193" y="754285"/>
                  </a:moveTo>
                  <a:lnTo>
                    <a:pt x="571" y="753428"/>
                  </a:lnTo>
                  <a:lnTo>
                    <a:pt x="381" y="758857"/>
                  </a:lnTo>
                  <a:lnTo>
                    <a:pt x="24003" y="759714"/>
                  </a:lnTo>
                  <a:cubicBezTo>
                    <a:pt x="24098" y="757904"/>
                    <a:pt x="24098" y="756095"/>
                    <a:pt x="24193" y="754285"/>
                  </a:cubicBezTo>
                  <a:close/>
                  <a:moveTo>
                    <a:pt x="25622" y="727805"/>
                  </a:moveTo>
                  <a:lnTo>
                    <a:pt x="2095" y="726186"/>
                  </a:lnTo>
                  <a:lnTo>
                    <a:pt x="1714" y="731615"/>
                  </a:lnTo>
                  <a:lnTo>
                    <a:pt x="25241" y="733235"/>
                  </a:lnTo>
                  <a:cubicBezTo>
                    <a:pt x="25432" y="731425"/>
                    <a:pt x="25527" y="729615"/>
                    <a:pt x="25622" y="727805"/>
                  </a:cubicBezTo>
                  <a:close/>
                  <a:moveTo>
                    <a:pt x="28003" y="701421"/>
                  </a:moveTo>
                  <a:lnTo>
                    <a:pt x="4572" y="698945"/>
                  </a:lnTo>
                  <a:lnTo>
                    <a:pt x="4000" y="704279"/>
                  </a:lnTo>
                  <a:lnTo>
                    <a:pt x="27431" y="706755"/>
                  </a:lnTo>
                  <a:cubicBezTo>
                    <a:pt x="27622" y="704945"/>
                    <a:pt x="27813" y="703136"/>
                    <a:pt x="28003" y="701421"/>
                  </a:cubicBezTo>
                  <a:close/>
                  <a:moveTo>
                    <a:pt x="31337" y="675037"/>
                  </a:moveTo>
                  <a:lnTo>
                    <a:pt x="8001" y="671798"/>
                  </a:lnTo>
                  <a:lnTo>
                    <a:pt x="7239" y="677132"/>
                  </a:lnTo>
                  <a:lnTo>
                    <a:pt x="30575" y="680371"/>
                  </a:lnTo>
                  <a:cubicBezTo>
                    <a:pt x="30766" y="678656"/>
                    <a:pt x="31051" y="676847"/>
                    <a:pt x="31337" y="675037"/>
                  </a:cubicBezTo>
                  <a:close/>
                  <a:moveTo>
                    <a:pt x="186309" y="313563"/>
                  </a:moveTo>
                  <a:lnTo>
                    <a:pt x="167735" y="298990"/>
                  </a:lnTo>
                  <a:lnTo>
                    <a:pt x="164401" y="303276"/>
                  </a:lnTo>
                  <a:lnTo>
                    <a:pt x="182975" y="317849"/>
                  </a:lnTo>
                  <a:cubicBezTo>
                    <a:pt x="184118" y="316421"/>
                    <a:pt x="185261" y="314992"/>
                    <a:pt x="186309" y="313563"/>
                  </a:cubicBezTo>
                  <a:close/>
                  <a:moveTo>
                    <a:pt x="79724" y="496253"/>
                  </a:moveTo>
                  <a:lnTo>
                    <a:pt x="58007" y="487490"/>
                  </a:lnTo>
                  <a:lnTo>
                    <a:pt x="56006" y="492538"/>
                  </a:lnTo>
                  <a:lnTo>
                    <a:pt x="77724" y="501301"/>
                  </a:lnTo>
                  <a:cubicBezTo>
                    <a:pt x="78391" y="499586"/>
                    <a:pt x="79057" y="497967"/>
                    <a:pt x="79724" y="496253"/>
                  </a:cubicBezTo>
                  <a:close/>
                  <a:moveTo>
                    <a:pt x="170306" y="334709"/>
                  </a:moveTo>
                  <a:lnTo>
                    <a:pt x="151256" y="320802"/>
                  </a:lnTo>
                  <a:lnTo>
                    <a:pt x="148114" y="325184"/>
                  </a:lnTo>
                  <a:lnTo>
                    <a:pt x="167164" y="339090"/>
                  </a:lnTo>
                  <a:cubicBezTo>
                    <a:pt x="168116" y="337566"/>
                    <a:pt x="169164" y="336137"/>
                    <a:pt x="170306" y="334709"/>
                  </a:cubicBezTo>
                  <a:close/>
                  <a:moveTo>
                    <a:pt x="154971" y="356330"/>
                  </a:moveTo>
                  <a:lnTo>
                    <a:pt x="135445" y="343186"/>
                  </a:lnTo>
                  <a:lnTo>
                    <a:pt x="132397" y="347663"/>
                  </a:lnTo>
                  <a:lnTo>
                    <a:pt x="151923" y="360807"/>
                  </a:lnTo>
                  <a:cubicBezTo>
                    <a:pt x="152971" y="359283"/>
                    <a:pt x="153924" y="357854"/>
                    <a:pt x="154971" y="356330"/>
                  </a:cubicBezTo>
                  <a:close/>
                  <a:moveTo>
                    <a:pt x="203072" y="292989"/>
                  </a:moveTo>
                  <a:lnTo>
                    <a:pt x="184975" y="277844"/>
                  </a:lnTo>
                  <a:lnTo>
                    <a:pt x="181451" y="281940"/>
                  </a:lnTo>
                  <a:lnTo>
                    <a:pt x="199548" y="297180"/>
                  </a:lnTo>
                  <a:cubicBezTo>
                    <a:pt x="200787" y="295751"/>
                    <a:pt x="201930" y="294418"/>
                    <a:pt x="203072" y="292989"/>
                  </a:cubicBezTo>
                  <a:close/>
                  <a:moveTo>
                    <a:pt x="220599" y="273082"/>
                  </a:moveTo>
                  <a:lnTo>
                    <a:pt x="203072" y="257270"/>
                  </a:lnTo>
                  <a:lnTo>
                    <a:pt x="199453" y="261271"/>
                  </a:lnTo>
                  <a:lnTo>
                    <a:pt x="216979" y="277082"/>
                  </a:lnTo>
                  <a:cubicBezTo>
                    <a:pt x="218122" y="275749"/>
                    <a:pt x="219360" y="274415"/>
                    <a:pt x="220599" y="273082"/>
                  </a:cubicBezTo>
                  <a:close/>
                  <a:moveTo>
                    <a:pt x="140398" y="378524"/>
                  </a:moveTo>
                  <a:lnTo>
                    <a:pt x="120396" y="366046"/>
                  </a:lnTo>
                  <a:lnTo>
                    <a:pt x="117538" y="370618"/>
                  </a:lnTo>
                  <a:lnTo>
                    <a:pt x="137540" y="383096"/>
                  </a:lnTo>
                  <a:cubicBezTo>
                    <a:pt x="138493" y="381572"/>
                    <a:pt x="139446" y="380048"/>
                    <a:pt x="140398" y="378524"/>
                  </a:cubicBezTo>
                  <a:close/>
                  <a:moveTo>
                    <a:pt x="101536" y="447961"/>
                  </a:moveTo>
                  <a:lnTo>
                    <a:pt x="80486" y="437674"/>
                  </a:lnTo>
                  <a:lnTo>
                    <a:pt x="78105" y="442532"/>
                  </a:lnTo>
                  <a:lnTo>
                    <a:pt x="99250" y="452819"/>
                  </a:lnTo>
                  <a:cubicBezTo>
                    <a:pt x="99917" y="451199"/>
                    <a:pt x="100774" y="449580"/>
                    <a:pt x="101536" y="447961"/>
                  </a:cubicBezTo>
                  <a:close/>
                  <a:moveTo>
                    <a:pt x="126682" y="401193"/>
                  </a:moveTo>
                  <a:lnTo>
                    <a:pt x="106299" y="389382"/>
                  </a:lnTo>
                  <a:lnTo>
                    <a:pt x="103631" y="394049"/>
                  </a:lnTo>
                  <a:lnTo>
                    <a:pt x="124015" y="405765"/>
                  </a:lnTo>
                  <a:cubicBezTo>
                    <a:pt x="124873" y="404336"/>
                    <a:pt x="125730" y="402717"/>
                    <a:pt x="126682" y="401193"/>
                  </a:cubicBezTo>
                  <a:close/>
                  <a:moveTo>
                    <a:pt x="90201" y="471869"/>
                  </a:moveTo>
                  <a:lnTo>
                    <a:pt x="68770" y="462344"/>
                  </a:lnTo>
                  <a:lnTo>
                    <a:pt x="66580" y="467297"/>
                  </a:lnTo>
                  <a:lnTo>
                    <a:pt x="88011" y="476822"/>
                  </a:lnTo>
                  <a:cubicBezTo>
                    <a:pt x="88772" y="475202"/>
                    <a:pt x="89535" y="473583"/>
                    <a:pt x="90201" y="471869"/>
                  </a:cubicBezTo>
                  <a:close/>
                  <a:moveTo>
                    <a:pt x="113728" y="424339"/>
                  </a:moveTo>
                  <a:lnTo>
                    <a:pt x="92964" y="413290"/>
                  </a:lnTo>
                  <a:lnTo>
                    <a:pt x="90392" y="418052"/>
                  </a:lnTo>
                  <a:lnTo>
                    <a:pt x="111157" y="429101"/>
                  </a:lnTo>
                  <a:cubicBezTo>
                    <a:pt x="112014" y="427482"/>
                    <a:pt x="112871" y="425958"/>
                    <a:pt x="113728" y="424339"/>
                  </a:cubicBezTo>
                  <a:close/>
                  <a:moveTo>
                    <a:pt x="1498568" y="526066"/>
                  </a:moveTo>
                  <a:lnTo>
                    <a:pt x="1520571" y="518065"/>
                  </a:lnTo>
                  <a:lnTo>
                    <a:pt x="1518761" y="513017"/>
                  </a:lnTo>
                  <a:lnTo>
                    <a:pt x="1496758" y="521018"/>
                  </a:lnTo>
                  <a:cubicBezTo>
                    <a:pt x="1497330" y="522732"/>
                    <a:pt x="1497901" y="524447"/>
                    <a:pt x="1498568" y="526066"/>
                  </a:cubicBezTo>
                  <a:close/>
                  <a:moveTo>
                    <a:pt x="1442942" y="405860"/>
                  </a:moveTo>
                  <a:lnTo>
                    <a:pt x="1463325" y="394145"/>
                  </a:lnTo>
                  <a:lnTo>
                    <a:pt x="1460659" y="389477"/>
                  </a:lnTo>
                  <a:lnTo>
                    <a:pt x="1440275" y="401193"/>
                  </a:lnTo>
                  <a:cubicBezTo>
                    <a:pt x="1441132" y="402717"/>
                    <a:pt x="1442085" y="404336"/>
                    <a:pt x="1442942" y="405860"/>
                  </a:cubicBezTo>
                  <a:close/>
                  <a:moveTo>
                    <a:pt x="1455801" y="429101"/>
                  </a:moveTo>
                  <a:lnTo>
                    <a:pt x="1476565" y="418052"/>
                  </a:lnTo>
                  <a:lnTo>
                    <a:pt x="1473994" y="413290"/>
                  </a:lnTo>
                  <a:lnTo>
                    <a:pt x="1453229" y="424339"/>
                  </a:lnTo>
                  <a:cubicBezTo>
                    <a:pt x="1454086" y="425958"/>
                    <a:pt x="1454944" y="427482"/>
                    <a:pt x="1455801" y="429101"/>
                  </a:cubicBezTo>
                  <a:close/>
                  <a:moveTo>
                    <a:pt x="1429322" y="383096"/>
                  </a:moveTo>
                  <a:lnTo>
                    <a:pt x="1449324" y="370618"/>
                  </a:lnTo>
                  <a:lnTo>
                    <a:pt x="1446466" y="366046"/>
                  </a:lnTo>
                  <a:lnTo>
                    <a:pt x="1426464" y="378524"/>
                  </a:lnTo>
                  <a:cubicBezTo>
                    <a:pt x="1427416" y="380048"/>
                    <a:pt x="1428369" y="381572"/>
                    <a:pt x="1429322" y="383096"/>
                  </a:cubicBezTo>
                  <a:close/>
                  <a:moveTo>
                    <a:pt x="1331880" y="257651"/>
                  </a:moveTo>
                  <a:lnTo>
                    <a:pt x="1348835" y="241268"/>
                  </a:lnTo>
                  <a:lnTo>
                    <a:pt x="1345120" y="237363"/>
                  </a:lnTo>
                  <a:lnTo>
                    <a:pt x="1328166" y="253746"/>
                  </a:lnTo>
                  <a:cubicBezTo>
                    <a:pt x="1329404" y="255080"/>
                    <a:pt x="1330642" y="256318"/>
                    <a:pt x="1331880" y="257651"/>
                  </a:cubicBezTo>
                  <a:close/>
                  <a:moveTo>
                    <a:pt x="1478851" y="476822"/>
                  </a:moveTo>
                  <a:lnTo>
                    <a:pt x="1500282" y="467297"/>
                  </a:lnTo>
                  <a:lnTo>
                    <a:pt x="1498092" y="462344"/>
                  </a:lnTo>
                  <a:lnTo>
                    <a:pt x="1476661" y="471869"/>
                  </a:lnTo>
                  <a:cubicBezTo>
                    <a:pt x="1477423" y="473583"/>
                    <a:pt x="1478089" y="475202"/>
                    <a:pt x="1478851" y="476822"/>
                  </a:cubicBezTo>
                  <a:close/>
                  <a:moveTo>
                    <a:pt x="1349883" y="277082"/>
                  </a:moveTo>
                  <a:lnTo>
                    <a:pt x="1367409" y="261271"/>
                  </a:lnTo>
                  <a:lnTo>
                    <a:pt x="1363789" y="257270"/>
                  </a:lnTo>
                  <a:lnTo>
                    <a:pt x="1346263" y="273082"/>
                  </a:lnTo>
                  <a:cubicBezTo>
                    <a:pt x="1347502" y="274415"/>
                    <a:pt x="1348740" y="275749"/>
                    <a:pt x="1349883" y="277082"/>
                  </a:cubicBezTo>
                  <a:close/>
                  <a:moveTo>
                    <a:pt x="1414939" y="360807"/>
                  </a:moveTo>
                  <a:lnTo>
                    <a:pt x="1434465" y="347663"/>
                  </a:lnTo>
                  <a:lnTo>
                    <a:pt x="1431417" y="343186"/>
                  </a:lnTo>
                  <a:lnTo>
                    <a:pt x="1411891" y="356330"/>
                  </a:lnTo>
                  <a:cubicBezTo>
                    <a:pt x="1412938" y="357854"/>
                    <a:pt x="1413986" y="359283"/>
                    <a:pt x="1414939" y="360807"/>
                  </a:cubicBezTo>
                  <a:close/>
                  <a:moveTo>
                    <a:pt x="1489138" y="501301"/>
                  </a:moveTo>
                  <a:lnTo>
                    <a:pt x="1510856" y="492538"/>
                  </a:lnTo>
                  <a:lnTo>
                    <a:pt x="1508855" y="487490"/>
                  </a:lnTo>
                  <a:lnTo>
                    <a:pt x="1487138" y="496253"/>
                  </a:lnTo>
                  <a:cubicBezTo>
                    <a:pt x="1487805" y="497967"/>
                    <a:pt x="1488471" y="499586"/>
                    <a:pt x="1489138" y="501301"/>
                  </a:cubicBezTo>
                  <a:close/>
                  <a:moveTo>
                    <a:pt x="1367314" y="297180"/>
                  </a:moveTo>
                  <a:lnTo>
                    <a:pt x="1385411" y="282035"/>
                  </a:lnTo>
                  <a:lnTo>
                    <a:pt x="1381887" y="277940"/>
                  </a:lnTo>
                  <a:lnTo>
                    <a:pt x="1363789" y="293084"/>
                  </a:lnTo>
                  <a:cubicBezTo>
                    <a:pt x="1364932" y="294418"/>
                    <a:pt x="1366075" y="295751"/>
                    <a:pt x="1367314" y="297180"/>
                  </a:cubicBezTo>
                  <a:close/>
                  <a:moveTo>
                    <a:pt x="1383887" y="317849"/>
                  </a:moveTo>
                  <a:lnTo>
                    <a:pt x="1402461" y="303276"/>
                  </a:lnTo>
                  <a:lnTo>
                    <a:pt x="1399127" y="298990"/>
                  </a:lnTo>
                  <a:lnTo>
                    <a:pt x="1380553" y="313563"/>
                  </a:lnTo>
                  <a:cubicBezTo>
                    <a:pt x="1381697" y="314992"/>
                    <a:pt x="1382839" y="316421"/>
                    <a:pt x="1383887" y="317849"/>
                  </a:cubicBezTo>
                  <a:close/>
                  <a:moveTo>
                    <a:pt x="1399794" y="339090"/>
                  </a:moveTo>
                  <a:lnTo>
                    <a:pt x="1418844" y="325184"/>
                  </a:lnTo>
                  <a:lnTo>
                    <a:pt x="1415700" y="320802"/>
                  </a:lnTo>
                  <a:lnTo>
                    <a:pt x="1396650" y="334709"/>
                  </a:lnTo>
                  <a:cubicBezTo>
                    <a:pt x="1397698" y="336137"/>
                    <a:pt x="1398746" y="337566"/>
                    <a:pt x="1399794" y="339090"/>
                  </a:cubicBezTo>
                  <a:close/>
                  <a:moveTo>
                    <a:pt x="1467707" y="452723"/>
                  </a:moveTo>
                  <a:lnTo>
                    <a:pt x="1488757" y="442436"/>
                  </a:lnTo>
                  <a:lnTo>
                    <a:pt x="1486376" y="437579"/>
                  </a:lnTo>
                  <a:lnTo>
                    <a:pt x="1465230" y="447866"/>
                  </a:lnTo>
                  <a:cubicBezTo>
                    <a:pt x="1466183" y="449580"/>
                    <a:pt x="1466945" y="451199"/>
                    <a:pt x="1467707" y="452723"/>
                  </a:cubicBezTo>
                  <a:close/>
                  <a:moveTo>
                    <a:pt x="23622" y="783527"/>
                  </a:moveTo>
                  <a:cubicBezTo>
                    <a:pt x="23622" y="782669"/>
                    <a:pt x="23622" y="781717"/>
                    <a:pt x="23622" y="780860"/>
                  </a:cubicBezTo>
                  <a:lnTo>
                    <a:pt x="0" y="780860"/>
                  </a:lnTo>
                  <a:lnTo>
                    <a:pt x="0" y="786289"/>
                  </a:lnTo>
                  <a:lnTo>
                    <a:pt x="23622" y="786289"/>
                  </a:lnTo>
                  <a:cubicBezTo>
                    <a:pt x="23622" y="785336"/>
                    <a:pt x="23622" y="784384"/>
                    <a:pt x="23622" y="783527"/>
                  </a:cubicBezTo>
                  <a:close/>
                  <a:moveTo>
                    <a:pt x="1539431" y="706755"/>
                  </a:moveTo>
                  <a:lnTo>
                    <a:pt x="1562862" y="704279"/>
                  </a:lnTo>
                  <a:lnTo>
                    <a:pt x="1562290" y="698945"/>
                  </a:lnTo>
                  <a:lnTo>
                    <a:pt x="1538859" y="701421"/>
                  </a:lnTo>
                  <a:cubicBezTo>
                    <a:pt x="1539049" y="703136"/>
                    <a:pt x="1539240" y="704945"/>
                    <a:pt x="1539431" y="706755"/>
                  </a:cubicBezTo>
                  <a:close/>
                  <a:moveTo>
                    <a:pt x="1542859" y="759714"/>
                  </a:moveTo>
                  <a:lnTo>
                    <a:pt x="1566481" y="758857"/>
                  </a:lnTo>
                  <a:lnTo>
                    <a:pt x="1566291" y="753428"/>
                  </a:lnTo>
                  <a:lnTo>
                    <a:pt x="1542764" y="754285"/>
                  </a:lnTo>
                  <a:cubicBezTo>
                    <a:pt x="1542764" y="756095"/>
                    <a:pt x="1542859" y="757904"/>
                    <a:pt x="1542859" y="759714"/>
                  </a:cubicBezTo>
                  <a:close/>
                  <a:moveTo>
                    <a:pt x="1541621" y="733235"/>
                  </a:moveTo>
                  <a:lnTo>
                    <a:pt x="1565148" y="731615"/>
                  </a:lnTo>
                  <a:lnTo>
                    <a:pt x="1564767" y="726186"/>
                  </a:lnTo>
                  <a:lnTo>
                    <a:pt x="1541240" y="727805"/>
                  </a:lnTo>
                  <a:cubicBezTo>
                    <a:pt x="1541430" y="729615"/>
                    <a:pt x="1541526" y="731425"/>
                    <a:pt x="1541621" y="733235"/>
                  </a:cubicBezTo>
                  <a:close/>
                  <a:moveTo>
                    <a:pt x="1532287" y="654177"/>
                  </a:moveTo>
                  <a:lnTo>
                    <a:pt x="1555432" y="650081"/>
                  </a:lnTo>
                  <a:lnTo>
                    <a:pt x="1554480" y="644747"/>
                  </a:lnTo>
                  <a:lnTo>
                    <a:pt x="1531334" y="648843"/>
                  </a:lnTo>
                  <a:cubicBezTo>
                    <a:pt x="1531715" y="650653"/>
                    <a:pt x="1532001" y="652463"/>
                    <a:pt x="1532287" y="654177"/>
                  </a:cubicBezTo>
                  <a:close/>
                  <a:moveTo>
                    <a:pt x="1536382" y="680466"/>
                  </a:moveTo>
                  <a:lnTo>
                    <a:pt x="1559719" y="677228"/>
                  </a:lnTo>
                  <a:lnTo>
                    <a:pt x="1558957" y="671893"/>
                  </a:lnTo>
                  <a:lnTo>
                    <a:pt x="1535620" y="675132"/>
                  </a:lnTo>
                  <a:cubicBezTo>
                    <a:pt x="1535811" y="676847"/>
                    <a:pt x="1536096" y="678656"/>
                    <a:pt x="1536382" y="680466"/>
                  </a:cubicBezTo>
                  <a:close/>
                  <a:moveTo>
                    <a:pt x="1527429" y="628174"/>
                  </a:moveTo>
                  <a:lnTo>
                    <a:pt x="1550384" y="623316"/>
                  </a:lnTo>
                  <a:lnTo>
                    <a:pt x="1549241" y="618077"/>
                  </a:lnTo>
                  <a:lnTo>
                    <a:pt x="1526286" y="622935"/>
                  </a:lnTo>
                  <a:cubicBezTo>
                    <a:pt x="1526667" y="624650"/>
                    <a:pt x="1527048" y="626364"/>
                    <a:pt x="1527429" y="628174"/>
                  </a:cubicBezTo>
                  <a:close/>
                  <a:moveTo>
                    <a:pt x="1514761" y="576644"/>
                  </a:moveTo>
                  <a:lnTo>
                    <a:pt x="1537335" y="570167"/>
                  </a:lnTo>
                  <a:lnTo>
                    <a:pt x="1535811" y="565023"/>
                  </a:lnTo>
                  <a:lnTo>
                    <a:pt x="1513237" y="571500"/>
                  </a:lnTo>
                  <a:cubicBezTo>
                    <a:pt x="1513808" y="573119"/>
                    <a:pt x="1514284" y="574834"/>
                    <a:pt x="1514761" y="576644"/>
                  </a:cubicBezTo>
                  <a:close/>
                  <a:moveTo>
                    <a:pt x="1507141" y="551212"/>
                  </a:moveTo>
                  <a:lnTo>
                    <a:pt x="1529429" y="543973"/>
                  </a:lnTo>
                  <a:lnTo>
                    <a:pt x="1527810" y="538829"/>
                  </a:lnTo>
                  <a:lnTo>
                    <a:pt x="1505522" y="546068"/>
                  </a:lnTo>
                  <a:cubicBezTo>
                    <a:pt x="1505998" y="547783"/>
                    <a:pt x="1506569" y="549497"/>
                    <a:pt x="1507141" y="551212"/>
                  </a:cubicBezTo>
                  <a:close/>
                  <a:moveTo>
                    <a:pt x="1521523" y="602266"/>
                  </a:moveTo>
                  <a:lnTo>
                    <a:pt x="1544288" y="596551"/>
                  </a:lnTo>
                  <a:lnTo>
                    <a:pt x="1542955" y="591312"/>
                  </a:lnTo>
                  <a:lnTo>
                    <a:pt x="1520190" y="597027"/>
                  </a:lnTo>
                  <a:cubicBezTo>
                    <a:pt x="1520666" y="598742"/>
                    <a:pt x="1521142" y="600551"/>
                    <a:pt x="1521523" y="602266"/>
                  </a:cubicBezTo>
                  <a:close/>
                  <a:moveTo>
                    <a:pt x="1070705" y="79820"/>
                  </a:moveTo>
                  <a:lnTo>
                    <a:pt x="1079468" y="58102"/>
                  </a:lnTo>
                  <a:lnTo>
                    <a:pt x="1074420" y="56102"/>
                  </a:lnTo>
                  <a:lnTo>
                    <a:pt x="1065657" y="77819"/>
                  </a:lnTo>
                  <a:cubicBezTo>
                    <a:pt x="1067372" y="78486"/>
                    <a:pt x="1068991" y="79153"/>
                    <a:pt x="1070705" y="79820"/>
                  </a:cubicBezTo>
                  <a:close/>
                  <a:moveTo>
                    <a:pt x="969930" y="46768"/>
                  </a:moveTo>
                  <a:lnTo>
                    <a:pt x="975550" y="24003"/>
                  </a:lnTo>
                  <a:lnTo>
                    <a:pt x="970312" y="22669"/>
                  </a:lnTo>
                  <a:lnTo>
                    <a:pt x="964596" y="45434"/>
                  </a:lnTo>
                  <a:cubicBezTo>
                    <a:pt x="966406" y="45815"/>
                    <a:pt x="968216" y="46292"/>
                    <a:pt x="969930" y="46768"/>
                  </a:cubicBezTo>
                  <a:close/>
                  <a:moveTo>
                    <a:pt x="995553" y="53626"/>
                  </a:moveTo>
                  <a:lnTo>
                    <a:pt x="1002030" y="31052"/>
                  </a:lnTo>
                  <a:lnTo>
                    <a:pt x="996886" y="29528"/>
                  </a:lnTo>
                  <a:lnTo>
                    <a:pt x="990314" y="52197"/>
                  </a:lnTo>
                  <a:cubicBezTo>
                    <a:pt x="992124" y="52673"/>
                    <a:pt x="993838" y="53150"/>
                    <a:pt x="995553" y="53626"/>
                  </a:cubicBezTo>
                  <a:close/>
                  <a:moveTo>
                    <a:pt x="1045940" y="70199"/>
                  </a:moveTo>
                  <a:lnTo>
                    <a:pt x="1053941" y="48197"/>
                  </a:lnTo>
                  <a:lnTo>
                    <a:pt x="1048893" y="46387"/>
                  </a:lnTo>
                  <a:lnTo>
                    <a:pt x="1040892" y="68390"/>
                  </a:lnTo>
                  <a:cubicBezTo>
                    <a:pt x="1042606" y="68961"/>
                    <a:pt x="1044225" y="69628"/>
                    <a:pt x="1045940" y="70199"/>
                  </a:cubicBezTo>
                  <a:close/>
                  <a:moveTo>
                    <a:pt x="1020889" y="61532"/>
                  </a:moveTo>
                  <a:lnTo>
                    <a:pt x="1028128" y="39243"/>
                  </a:lnTo>
                  <a:lnTo>
                    <a:pt x="1022985" y="37529"/>
                  </a:lnTo>
                  <a:lnTo>
                    <a:pt x="1015746" y="59817"/>
                  </a:lnTo>
                  <a:cubicBezTo>
                    <a:pt x="1017460" y="60389"/>
                    <a:pt x="1019175" y="60960"/>
                    <a:pt x="1020889" y="61532"/>
                  </a:cubicBezTo>
                  <a:close/>
                  <a:moveTo>
                    <a:pt x="944118" y="40672"/>
                  </a:moveTo>
                  <a:lnTo>
                    <a:pt x="948975" y="17716"/>
                  </a:lnTo>
                  <a:lnTo>
                    <a:pt x="943737" y="16574"/>
                  </a:lnTo>
                  <a:lnTo>
                    <a:pt x="938879" y="39529"/>
                  </a:lnTo>
                  <a:cubicBezTo>
                    <a:pt x="940594" y="39910"/>
                    <a:pt x="942308" y="40291"/>
                    <a:pt x="944118" y="40672"/>
                  </a:cubicBezTo>
                  <a:close/>
                  <a:moveTo>
                    <a:pt x="839152" y="25718"/>
                  </a:moveTo>
                  <a:lnTo>
                    <a:pt x="840771" y="2191"/>
                  </a:lnTo>
                  <a:lnTo>
                    <a:pt x="835342" y="1810"/>
                  </a:lnTo>
                  <a:lnTo>
                    <a:pt x="833723" y="25337"/>
                  </a:lnTo>
                  <a:cubicBezTo>
                    <a:pt x="835533" y="25432"/>
                    <a:pt x="837343" y="25527"/>
                    <a:pt x="839152" y="25718"/>
                  </a:cubicBezTo>
                  <a:close/>
                  <a:moveTo>
                    <a:pt x="918114" y="35528"/>
                  </a:moveTo>
                  <a:lnTo>
                    <a:pt x="922210" y="12383"/>
                  </a:lnTo>
                  <a:lnTo>
                    <a:pt x="916876" y="11430"/>
                  </a:lnTo>
                  <a:lnTo>
                    <a:pt x="912780" y="34576"/>
                  </a:lnTo>
                  <a:cubicBezTo>
                    <a:pt x="914495" y="34957"/>
                    <a:pt x="916305" y="35243"/>
                    <a:pt x="918114" y="35528"/>
                  </a:cubicBezTo>
                  <a:close/>
                  <a:moveTo>
                    <a:pt x="783431" y="23622"/>
                  </a:moveTo>
                  <a:cubicBezTo>
                    <a:pt x="784288" y="23622"/>
                    <a:pt x="785240" y="23622"/>
                    <a:pt x="786098" y="23622"/>
                  </a:cubicBezTo>
                  <a:lnTo>
                    <a:pt x="786098" y="0"/>
                  </a:lnTo>
                  <a:lnTo>
                    <a:pt x="780764" y="0"/>
                  </a:lnTo>
                  <a:lnTo>
                    <a:pt x="780764" y="23622"/>
                  </a:lnTo>
                  <a:cubicBezTo>
                    <a:pt x="781622" y="23622"/>
                    <a:pt x="782574" y="23622"/>
                    <a:pt x="783431" y="23622"/>
                  </a:cubicBezTo>
                  <a:close/>
                  <a:moveTo>
                    <a:pt x="812673" y="24194"/>
                  </a:moveTo>
                  <a:lnTo>
                    <a:pt x="813530" y="571"/>
                  </a:lnTo>
                  <a:lnTo>
                    <a:pt x="808101" y="381"/>
                  </a:lnTo>
                  <a:lnTo>
                    <a:pt x="807244" y="24003"/>
                  </a:lnTo>
                  <a:cubicBezTo>
                    <a:pt x="809053" y="24098"/>
                    <a:pt x="810863" y="24098"/>
                    <a:pt x="812673" y="24194"/>
                  </a:cubicBezTo>
                  <a:close/>
                  <a:moveTo>
                    <a:pt x="865537" y="28099"/>
                  </a:moveTo>
                  <a:lnTo>
                    <a:pt x="868013" y="4667"/>
                  </a:lnTo>
                  <a:lnTo>
                    <a:pt x="862679" y="4096"/>
                  </a:lnTo>
                  <a:lnTo>
                    <a:pt x="860203" y="27527"/>
                  </a:lnTo>
                  <a:cubicBezTo>
                    <a:pt x="862013" y="27718"/>
                    <a:pt x="863822" y="27908"/>
                    <a:pt x="865537" y="28099"/>
                  </a:cubicBezTo>
                  <a:close/>
                  <a:moveTo>
                    <a:pt x="891921" y="31337"/>
                  </a:moveTo>
                  <a:lnTo>
                    <a:pt x="895159" y="8001"/>
                  </a:lnTo>
                  <a:lnTo>
                    <a:pt x="889825" y="7239"/>
                  </a:lnTo>
                  <a:lnTo>
                    <a:pt x="886587" y="30575"/>
                  </a:lnTo>
                  <a:cubicBezTo>
                    <a:pt x="888301" y="30861"/>
                    <a:pt x="890111" y="31052"/>
                    <a:pt x="891921" y="31337"/>
                  </a:cubicBezTo>
                  <a:close/>
                  <a:moveTo>
                    <a:pt x="1293876" y="220599"/>
                  </a:moveTo>
                  <a:lnTo>
                    <a:pt x="1309688" y="203073"/>
                  </a:lnTo>
                  <a:lnTo>
                    <a:pt x="1305687" y="199454"/>
                  </a:lnTo>
                  <a:lnTo>
                    <a:pt x="1289875" y="216980"/>
                  </a:lnTo>
                  <a:cubicBezTo>
                    <a:pt x="1291209" y="218218"/>
                    <a:pt x="1292542" y="219456"/>
                    <a:pt x="1293876" y="220599"/>
                  </a:cubicBezTo>
                  <a:close/>
                  <a:moveTo>
                    <a:pt x="1095089" y="90297"/>
                  </a:moveTo>
                  <a:lnTo>
                    <a:pt x="1104614" y="68866"/>
                  </a:lnTo>
                  <a:lnTo>
                    <a:pt x="1099661" y="66675"/>
                  </a:lnTo>
                  <a:lnTo>
                    <a:pt x="1090136" y="88106"/>
                  </a:lnTo>
                  <a:cubicBezTo>
                    <a:pt x="1091756" y="88868"/>
                    <a:pt x="1093375" y="89535"/>
                    <a:pt x="1095089" y="90297"/>
                  </a:cubicBezTo>
                  <a:close/>
                  <a:moveTo>
                    <a:pt x="1232344" y="170307"/>
                  </a:moveTo>
                  <a:lnTo>
                    <a:pt x="1246251" y="151257"/>
                  </a:lnTo>
                  <a:lnTo>
                    <a:pt x="1241869" y="148114"/>
                  </a:lnTo>
                  <a:lnTo>
                    <a:pt x="1227963" y="167164"/>
                  </a:lnTo>
                  <a:cubicBezTo>
                    <a:pt x="1229391" y="168211"/>
                    <a:pt x="1230820" y="169259"/>
                    <a:pt x="1232344" y="170307"/>
                  </a:cubicBezTo>
                  <a:close/>
                  <a:moveTo>
                    <a:pt x="1253394" y="186404"/>
                  </a:moveTo>
                  <a:lnTo>
                    <a:pt x="1267968" y="167831"/>
                  </a:lnTo>
                  <a:lnTo>
                    <a:pt x="1263682" y="164497"/>
                  </a:lnTo>
                  <a:lnTo>
                    <a:pt x="1249108" y="183071"/>
                  </a:lnTo>
                  <a:cubicBezTo>
                    <a:pt x="1250537" y="184214"/>
                    <a:pt x="1251966" y="185261"/>
                    <a:pt x="1253394" y="186404"/>
                  </a:cubicBezTo>
                  <a:close/>
                  <a:moveTo>
                    <a:pt x="1313212" y="238792"/>
                  </a:moveTo>
                  <a:lnTo>
                    <a:pt x="1329594" y="221837"/>
                  </a:lnTo>
                  <a:lnTo>
                    <a:pt x="1325689" y="218123"/>
                  </a:lnTo>
                  <a:lnTo>
                    <a:pt x="1309211" y="235172"/>
                  </a:lnTo>
                  <a:cubicBezTo>
                    <a:pt x="1310640" y="236315"/>
                    <a:pt x="1311973" y="237554"/>
                    <a:pt x="1313212" y="238792"/>
                  </a:cubicBezTo>
                  <a:close/>
                  <a:moveTo>
                    <a:pt x="1273969" y="203168"/>
                  </a:moveTo>
                  <a:lnTo>
                    <a:pt x="1289113" y="185071"/>
                  </a:lnTo>
                  <a:lnTo>
                    <a:pt x="1285018" y="181547"/>
                  </a:lnTo>
                  <a:lnTo>
                    <a:pt x="1269873" y="199644"/>
                  </a:lnTo>
                  <a:cubicBezTo>
                    <a:pt x="1271206" y="200882"/>
                    <a:pt x="1272540" y="202025"/>
                    <a:pt x="1273969" y="203168"/>
                  </a:cubicBezTo>
                  <a:close/>
                  <a:moveTo>
                    <a:pt x="1210627" y="155067"/>
                  </a:moveTo>
                  <a:lnTo>
                    <a:pt x="1223772" y="135541"/>
                  </a:lnTo>
                  <a:lnTo>
                    <a:pt x="1219295" y="132493"/>
                  </a:lnTo>
                  <a:lnTo>
                    <a:pt x="1206150" y="152019"/>
                  </a:lnTo>
                  <a:cubicBezTo>
                    <a:pt x="1207675" y="152972"/>
                    <a:pt x="1209103" y="154019"/>
                    <a:pt x="1210627" y="155067"/>
                  </a:cubicBezTo>
                  <a:close/>
                  <a:moveTo>
                    <a:pt x="1142619" y="113729"/>
                  </a:moveTo>
                  <a:lnTo>
                    <a:pt x="1153668" y="92964"/>
                  </a:lnTo>
                  <a:lnTo>
                    <a:pt x="1148906" y="90392"/>
                  </a:lnTo>
                  <a:lnTo>
                    <a:pt x="1137856" y="111157"/>
                  </a:lnTo>
                  <a:cubicBezTo>
                    <a:pt x="1139475" y="112014"/>
                    <a:pt x="1141095" y="112871"/>
                    <a:pt x="1142619" y="113729"/>
                  </a:cubicBezTo>
                  <a:close/>
                  <a:moveTo>
                    <a:pt x="1118997" y="101632"/>
                  </a:moveTo>
                  <a:lnTo>
                    <a:pt x="1129284" y="80582"/>
                  </a:lnTo>
                  <a:lnTo>
                    <a:pt x="1124522" y="78105"/>
                  </a:lnTo>
                  <a:lnTo>
                    <a:pt x="1114234" y="99155"/>
                  </a:lnTo>
                  <a:cubicBezTo>
                    <a:pt x="1115853" y="100013"/>
                    <a:pt x="1117473" y="100775"/>
                    <a:pt x="1118997" y="101632"/>
                  </a:cubicBezTo>
                  <a:close/>
                  <a:moveTo>
                    <a:pt x="1188434" y="140494"/>
                  </a:moveTo>
                  <a:lnTo>
                    <a:pt x="1200912" y="120587"/>
                  </a:lnTo>
                  <a:lnTo>
                    <a:pt x="1196340" y="117729"/>
                  </a:lnTo>
                  <a:lnTo>
                    <a:pt x="1183862" y="137732"/>
                  </a:lnTo>
                  <a:cubicBezTo>
                    <a:pt x="1185386" y="138589"/>
                    <a:pt x="1186910" y="139541"/>
                    <a:pt x="1188434" y="140494"/>
                  </a:cubicBezTo>
                  <a:close/>
                  <a:moveTo>
                    <a:pt x="1165764" y="126683"/>
                  </a:moveTo>
                  <a:lnTo>
                    <a:pt x="1177481" y="106299"/>
                  </a:lnTo>
                  <a:lnTo>
                    <a:pt x="1172813" y="103632"/>
                  </a:lnTo>
                  <a:lnTo>
                    <a:pt x="1161097" y="124016"/>
                  </a:lnTo>
                  <a:cubicBezTo>
                    <a:pt x="1162622" y="124873"/>
                    <a:pt x="1164241" y="125825"/>
                    <a:pt x="1165764" y="126683"/>
                  </a:cubicBezTo>
                  <a:close/>
                  <a:moveTo>
                    <a:pt x="68389" y="1040892"/>
                  </a:moveTo>
                  <a:lnTo>
                    <a:pt x="46387" y="1048893"/>
                  </a:lnTo>
                  <a:lnTo>
                    <a:pt x="48196" y="1053941"/>
                  </a:lnTo>
                  <a:lnTo>
                    <a:pt x="70199" y="1045940"/>
                  </a:lnTo>
                  <a:cubicBezTo>
                    <a:pt x="69532" y="1044321"/>
                    <a:pt x="68961" y="1042607"/>
                    <a:pt x="68389" y="1040892"/>
                  </a:cubicBezTo>
                  <a:close/>
                  <a:moveTo>
                    <a:pt x="1206150" y="1415034"/>
                  </a:moveTo>
                  <a:lnTo>
                    <a:pt x="1219295" y="1434560"/>
                  </a:lnTo>
                  <a:lnTo>
                    <a:pt x="1223772" y="1431512"/>
                  </a:lnTo>
                  <a:lnTo>
                    <a:pt x="1210627" y="1411986"/>
                  </a:lnTo>
                  <a:cubicBezTo>
                    <a:pt x="1209103" y="1412939"/>
                    <a:pt x="1207675" y="1413986"/>
                    <a:pt x="1206150" y="1415034"/>
                  </a:cubicBezTo>
                  <a:close/>
                  <a:moveTo>
                    <a:pt x="1183862" y="1429417"/>
                  </a:moveTo>
                  <a:lnTo>
                    <a:pt x="1196340" y="1449419"/>
                  </a:lnTo>
                  <a:lnTo>
                    <a:pt x="1200912" y="1446562"/>
                  </a:lnTo>
                  <a:lnTo>
                    <a:pt x="1188434" y="1426559"/>
                  </a:lnTo>
                  <a:cubicBezTo>
                    <a:pt x="1186910" y="1427512"/>
                    <a:pt x="1185386" y="1428464"/>
                    <a:pt x="1183862" y="1429417"/>
                  </a:cubicBezTo>
                  <a:close/>
                  <a:moveTo>
                    <a:pt x="1114139" y="1467803"/>
                  </a:moveTo>
                  <a:lnTo>
                    <a:pt x="1124426" y="1488853"/>
                  </a:lnTo>
                  <a:lnTo>
                    <a:pt x="1129284" y="1486472"/>
                  </a:lnTo>
                  <a:lnTo>
                    <a:pt x="1118997" y="1465421"/>
                  </a:lnTo>
                  <a:cubicBezTo>
                    <a:pt x="1117378" y="1466183"/>
                    <a:pt x="1115853" y="1466945"/>
                    <a:pt x="1114139" y="1467803"/>
                  </a:cubicBezTo>
                  <a:close/>
                  <a:moveTo>
                    <a:pt x="1227868" y="1399794"/>
                  </a:moveTo>
                  <a:lnTo>
                    <a:pt x="1241774" y="1418844"/>
                  </a:lnTo>
                  <a:lnTo>
                    <a:pt x="1246155" y="1415701"/>
                  </a:lnTo>
                  <a:lnTo>
                    <a:pt x="1232249" y="1396651"/>
                  </a:lnTo>
                  <a:cubicBezTo>
                    <a:pt x="1230820" y="1397698"/>
                    <a:pt x="1229391" y="1398746"/>
                    <a:pt x="1227868" y="1399794"/>
                  </a:cubicBezTo>
                  <a:close/>
                  <a:moveTo>
                    <a:pt x="1161097" y="1442942"/>
                  </a:moveTo>
                  <a:lnTo>
                    <a:pt x="1172813" y="1463326"/>
                  </a:lnTo>
                  <a:lnTo>
                    <a:pt x="1177481" y="1460659"/>
                  </a:lnTo>
                  <a:lnTo>
                    <a:pt x="1165669" y="1440275"/>
                  </a:lnTo>
                  <a:cubicBezTo>
                    <a:pt x="1164241" y="1441228"/>
                    <a:pt x="1162622" y="1442085"/>
                    <a:pt x="1161097" y="1442942"/>
                  </a:cubicBezTo>
                  <a:close/>
                  <a:moveTo>
                    <a:pt x="1137856" y="1455801"/>
                  </a:moveTo>
                  <a:lnTo>
                    <a:pt x="1148906" y="1476566"/>
                  </a:lnTo>
                  <a:lnTo>
                    <a:pt x="1153668" y="1473994"/>
                  </a:lnTo>
                  <a:lnTo>
                    <a:pt x="1142619" y="1453229"/>
                  </a:lnTo>
                  <a:cubicBezTo>
                    <a:pt x="1141000" y="1454087"/>
                    <a:pt x="1139475" y="1454944"/>
                    <a:pt x="1137856" y="1455801"/>
                  </a:cubicBezTo>
                  <a:close/>
                  <a:moveTo>
                    <a:pt x="1328166" y="1313307"/>
                  </a:moveTo>
                  <a:lnTo>
                    <a:pt x="1345216" y="1329690"/>
                  </a:lnTo>
                  <a:lnTo>
                    <a:pt x="1348931" y="1325785"/>
                  </a:lnTo>
                  <a:lnTo>
                    <a:pt x="1331880" y="1309307"/>
                  </a:lnTo>
                  <a:cubicBezTo>
                    <a:pt x="1330642" y="1310640"/>
                    <a:pt x="1329404" y="1311973"/>
                    <a:pt x="1328166" y="1313307"/>
                  </a:cubicBezTo>
                  <a:close/>
                  <a:moveTo>
                    <a:pt x="1249108" y="1383887"/>
                  </a:moveTo>
                  <a:lnTo>
                    <a:pt x="1263682" y="1402461"/>
                  </a:lnTo>
                  <a:lnTo>
                    <a:pt x="1267968" y="1399127"/>
                  </a:lnTo>
                  <a:lnTo>
                    <a:pt x="1253394" y="1380554"/>
                  </a:lnTo>
                  <a:cubicBezTo>
                    <a:pt x="1251966" y="1381697"/>
                    <a:pt x="1250537" y="1382840"/>
                    <a:pt x="1249108" y="1383887"/>
                  </a:cubicBezTo>
                  <a:close/>
                  <a:moveTo>
                    <a:pt x="1309306" y="1331976"/>
                  </a:moveTo>
                  <a:lnTo>
                    <a:pt x="1325689" y="1349026"/>
                  </a:lnTo>
                  <a:lnTo>
                    <a:pt x="1329594" y="1345311"/>
                  </a:lnTo>
                  <a:lnTo>
                    <a:pt x="1313212" y="1328261"/>
                  </a:lnTo>
                  <a:cubicBezTo>
                    <a:pt x="1311878" y="1329500"/>
                    <a:pt x="1310640" y="1330738"/>
                    <a:pt x="1309306" y="1331976"/>
                  </a:cubicBezTo>
                  <a:close/>
                  <a:moveTo>
                    <a:pt x="1289875" y="1349978"/>
                  </a:moveTo>
                  <a:lnTo>
                    <a:pt x="1305687" y="1367504"/>
                  </a:lnTo>
                  <a:lnTo>
                    <a:pt x="1309688" y="1363885"/>
                  </a:lnTo>
                  <a:lnTo>
                    <a:pt x="1293876" y="1346359"/>
                  </a:lnTo>
                  <a:cubicBezTo>
                    <a:pt x="1292542" y="1347597"/>
                    <a:pt x="1291209" y="1348740"/>
                    <a:pt x="1289875" y="1349978"/>
                  </a:cubicBezTo>
                  <a:close/>
                  <a:moveTo>
                    <a:pt x="833723" y="1541717"/>
                  </a:moveTo>
                  <a:lnTo>
                    <a:pt x="835342" y="1565243"/>
                  </a:lnTo>
                  <a:lnTo>
                    <a:pt x="840771" y="1564862"/>
                  </a:lnTo>
                  <a:lnTo>
                    <a:pt x="839152" y="1541336"/>
                  </a:lnTo>
                  <a:cubicBezTo>
                    <a:pt x="837343" y="1541431"/>
                    <a:pt x="835533" y="1541526"/>
                    <a:pt x="833723" y="1541717"/>
                  </a:cubicBezTo>
                  <a:close/>
                  <a:moveTo>
                    <a:pt x="1269778" y="1367314"/>
                  </a:moveTo>
                  <a:lnTo>
                    <a:pt x="1285018" y="1385411"/>
                  </a:lnTo>
                  <a:lnTo>
                    <a:pt x="1289113" y="1381887"/>
                  </a:lnTo>
                  <a:lnTo>
                    <a:pt x="1273873" y="1363790"/>
                  </a:lnTo>
                  <a:cubicBezTo>
                    <a:pt x="1272540" y="1365028"/>
                    <a:pt x="1271206" y="1366171"/>
                    <a:pt x="1269778" y="1367314"/>
                  </a:cubicBezTo>
                  <a:close/>
                  <a:moveTo>
                    <a:pt x="938784" y="1527429"/>
                  </a:moveTo>
                  <a:lnTo>
                    <a:pt x="943641" y="1550384"/>
                  </a:lnTo>
                  <a:lnTo>
                    <a:pt x="948880" y="1549241"/>
                  </a:lnTo>
                  <a:lnTo>
                    <a:pt x="944023" y="1526286"/>
                  </a:lnTo>
                  <a:cubicBezTo>
                    <a:pt x="942308" y="1526667"/>
                    <a:pt x="940594" y="1527048"/>
                    <a:pt x="938784" y="1527429"/>
                  </a:cubicBezTo>
                  <a:close/>
                  <a:moveTo>
                    <a:pt x="912780" y="1532382"/>
                  </a:moveTo>
                  <a:lnTo>
                    <a:pt x="916876" y="1555528"/>
                  </a:lnTo>
                  <a:lnTo>
                    <a:pt x="922210" y="1554575"/>
                  </a:lnTo>
                  <a:lnTo>
                    <a:pt x="918114" y="1531430"/>
                  </a:lnTo>
                  <a:cubicBezTo>
                    <a:pt x="916305" y="1531715"/>
                    <a:pt x="914495" y="1532096"/>
                    <a:pt x="912780" y="1532382"/>
                  </a:cubicBezTo>
                  <a:close/>
                  <a:moveTo>
                    <a:pt x="860203" y="1539526"/>
                  </a:moveTo>
                  <a:lnTo>
                    <a:pt x="862679" y="1562957"/>
                  </a:lnTo>
                  <a:lnTo>
                    <a:pt x="868013" y="1562386"/>
                  </a:lnTo>
                  <a:lnTo>
                    <a:pt x="865537" y="1538954"/>
                  </a:lnTo>
                  <a:cubicBezTo>
                    <a:pt x="863727" y="1539145"/>
                    <a:pt x="862013" y="1539335"/>
                    <a:pt x="860203" y="1539526"/>
                  </a:cubicBezTo>
                  <a:close/>
                  <a:moveTo>
                    <a:pt x="1090136" y="1478947"/>
                  </a:moveTo>
                  <a:lnTo>
                    <a:pt x="1099661" y="1500378"/>
                  </a:lnTo>
                  <a:lnTo>
                    <a:pt x="1104614" y="1498187"/>
                  </a:lnTo>
                  <a:lnTo>
                    <a:pt x="1095089" y="1476756"/>
                  </a:lnTo>
                  <a:cubicBezTo>
                    <a:pt x="1093375" y="1477423"/>
                    <a:pt x="1091756" y="1478185"/>
                    <a:pt x="1090136" y="1478947"/>
                  </a:cubicBezTo>
                  <a:close/>
                  <a:moveTo>
                    <a:pt x="886587" y="1536383"/>
                  </a:moveTo>
                  <a:lnTo>
                    <a:pt x="889825" y="1559719"/>
                  </a:lnTo>
                  <a:lnTo>
                    <a:pt x="895159" y="1558957"/>
                  </a:lnTo>
                  <a:lnTo>
                    <a:pt x="891921" y="1535621"/>
                  </a:lnTo>
                  <a:cubicBezTo>
                    <a:pt x="890111" y="1535906"/>
                    <a:pt x="888301" y="1536192"/>
                    <a:pt x="886587" y="1536383"/>
                  </a:cubicBezTo>
                  <a:close/>
                  <a:moveTo>
                    <a:pt x="964692" y="1521523"/>
                  </a:moveTo>
                  <a:lnTo>
                    <a:pt x="970406" y="1544288"/>
                  </a:lnTo>
                  <a:lnTo>
                    <a:pt x="975646" y="1542955"/>
                  </a:lnTo>
                  <a:lnTo>
                    <a:pt x="969930" y="1520190"/>
                  </a:lnTo>
                  <a:cubicBezTo>
                    <a:pt x="968216" y="1520666"/>
                    <a:pt x="966406" y="1521143"/>
                    <a:pt x="964692" y="1521523"/>
                  </a:cubicBezTo>
                  <a:close/>
                  <a:moveTo>
                    <a:pt x="1040892" y="1498568"/>
                  </a:moveTo>
                  <a:lnTo>
                    <a:pt x="1048893" y="1520571"/>
                  </a:lnTo>
                  <a:lnTo>
                    <a:pt x="1053941" y="1518761"/>
                  </a:lnTo>
                  <a:lnTo>
                    <a:pt x="1045940" y="1496759"/>
                  </a:lnTo>
                  <a:cubicBezTo>
                    <a:pt x="1044225" y="1497425"/>
                    <a:pt x="1042511" y="1497997"/>
                    <a:pt x="1040892" y="1498568"/>
                  </a:cubicBezTo>
                  <a:close/>
                  <a:moveTo>
                    <a:pt x="990314" y="1514856"/>
                  </a:moveTo>
                  <a:lnTo>
                    <a:pt x="996791" y="1537430"/>
                  </a:lnTo>
                  <a:lnTo>
                    <a:pt x="1001934" y="1535906"/>
                  </a:lnTo>
                  <a:lnTo>
                    <a:pt x="995457" y="1513332"/>
                  </a:lnTo>
                  <a:cubicBezTo>
                    <a:pt x="993838" y="1513808"/>
                    <a:pt x="992124" y="1514285"/>
                    <a:pt x="990314" y="1514856"/>
                  </a:cubicBezTo>
                  <a:close/>
                  <a:moveTo>
                    <a:pt x="1065657" y="1489139"/>
                  </a:moveTo>
                  <a:lnTo>
                    <a:pt x="1074420" y="1510856"/>
                  </a:lnTo>
                  <a:lnTo>
                    <a:pt x="1079468" y="1508855"/>
                  </a:lnTo>
                  <a:lnTo>
                    <a:pt x="1070705" y="1487138"/>
                  </a:lnTo>
                  <a:cubicBezTo>
                    <a:pt x="1068991" y="1487805"/>
                    <a:pt x="1067372" y="1488472"/>
                    <a:pt x="1065657" y="1489139"/>
                  </a:cubicBezTo>
                  <a:close/>
                  <a:moveTo>
                    <a:pt x="1015746" y="1507141"/>
                  </a:moveTo>
                  <a:lnTo>
                    <a:pt x="1022985" y="1529429"/>
                  </a:lnTo>
                  <a:lnTo>
                    <a:pt x="1028128" y="1527810"/>
                  </a:lnTo>
                  <a:lnTo>
                    <a:pt x="1020889" y="1505522"/>
                  </a:lnTo>
                  <a:cubicBezTo>
                    <a:pt x="1019175" y="1505998"/>
                    <a:pt x="1017460" y="1506569"/>
                    <a:pt x="1015746" y="1507141"/>
                  </a:cubicBezTo>
                  <a:close/>
                  <a:moveTo>
                    <a:pt x="1346359" y="1293971"/>
                  </a:moveTo>
                  <a:lnTo>
                    <a:pt x="1363884" y="1309783"/>
                  </a:lnTo>
                  <a:lnTo>
                    <a:pt x="1367504" y="1305782"/>
                  </a:lnTo>
                  <a:lnTo>
                    <a:pt x="1349883" y="1289971"/>
                  </a:lnTo>
                  <a:cubicBezTo>
                    <a:pt x="1348740" y="1291304"/>
                    <a:pt x="1347502" y="1292638"/>
                    <a:pt x="1346359" y="1293971"/>
                  </a:cubicBezTo>
                  <a:close/>
                  <a:moveTo>
                    <a:pt x="1526286" y="944118"/>
                  </a:moveTo>
                  <a:lnTo>
                    <a:pt x="1549241" y="948976"/>
                  </a:lnTo>
                  <a:lnTo>
                    <a:pt x="1550384" y="943737"/>
                  </a:lnTo>
                  <a:lnTo>
                    <a:pt x="1527429" y="938879"/>
                  </a:lnTo>
                  <a:cubicBezTo>
                    <a:pt x="1527048" y="940594"/>
                    <a:pt x="1526667" y="942404"/>
                    <a:pt x="1526286" y="944118"/>
                  </a:cubicBezTo>
                  <a:close/>
                  <a:moveTo>
                    <a:pt x="1535620" y="891921"/>
                  </a:moveTo>
                  <a:lnTo>
                    <a:pt x="1558957" y="895160"/>
                  </a:lnTo>
                  <a:lnTo>
                    <a:pt x="1559719" y="889826"/>
                  </a:lnTo>
                  <a:lnTo>
                    <a:pt x="1536382" y="886587"/>
                  </a:lnTo>
                  <a:cubicBezTo>
                    <a:pt x="1536096" y="888397"/>
                    <a:pt x="1535811" y="890111"/>
                    <a:pt x="1535620" y="891921"/>
                  </a:cubicBezTo>
                  <a:close/>
                  <a:moveTo>
                    <a:pt x="1531429" y="918115"/>
                  </a:moveTo>
                  <a:lnTo>
                    <a:pt x="1554575" y="922211"/>
                  </a:lnTo>
                  <a:lnTo>
                    <a:pt x="1555528" y="916877"/>
                  </a:lnTo>
                  <a:lnTo>
                    <a:pt x="1532382" y="912781"/>
                  </a:lnTo>
                  <a:cubicBezTo>
                    <a:pt x="1532001" y="914591"/>
                    <a:pt x="1531715" y="916400"/>
                    <a:pt x="1531429" y="918115"/>
                  </a:cubicBezTo>
                  <a:close/>
                  <a:moveTo>
                    <a:pt x="1505426" y="1020890"/>
                  </a:moveTo>
                  <a:lnTo>
                    <a:pt x="1527714" y="1028129"/>
                  </a:lnTo>
                  <a:lnTo>
                    <a:pt x="1529429" y="1022985"/>
                  </a:lnTo>
                  <a:lnTo>
                    <a:pt x="1507141" y="1015746"/>
                  </a:lnTo>
                  <a:cubicBezTo>
                    <a:pt x="1506569" y="1017461"/>
                    <a:pt x="1505998" y="1019175"/>
                    <a:pt x="1505426" y="1020890"/>
                  </a:cubicBezTo>
                  <a:close/>
                  <a:moveTo>
                    <a:pt x="1513237" y="995553"/>
                  </a:moveTo>
                  <a:lnTo>
                    <a:pt x="1535811" y="1002030"/>
                  </a:lnTo>
                  <a:lnTo>
                    <a:pt x="1537335" y="996887"/>
                  </a:lnTo>
                  <a:lnTo>
                    <a:pt x="1514761" y="990410"/>
                  </a:lnTo>
                  <a:cubicBezTo>
                    <a:pt x="1514284" y="992124"/>
                    <a:pt x="1513808" y="993839"/>
                    <a:pt x="1513237" y="995553"/>
                  </a:cubicBezTo>
                  <a:close/>
                  <a:moveTo>
                    <a:pt x="1520190" y="969931"/>
                  </a:moveTo>
                  <a:lnTo>
                    <a:pt x="1542955" y="975646"/>
                  </a:lnTo>
                  <a:lnTo>
                    <a:pt x="1544288" y="970407"/>
                  </a:lnTo>
                  <a:lnTo>
                    <a:pt x="1521523" y="964692"/>
                  </a:lnTo>
                  <a:cubicBezTo>
                    <a:pt x="1521047" y="966502"/>
                    <a:pt x="1520666" y="968216"/>
                    <a:pt x="1520190" y="969931"/>
                  </a:cubicBezTo>
                  <a:close/>
                  <a:moveTo>
                    <a:pt x="1543240" y="780764"/>
                  </a:moveTo>
                  <a:cubicBezTo>
                    <a:pt x="1543240" y="781622"/>
                    <a:pt x="1543240" y="782574"/>
                    <a:pt x="1543240" y="783431"/>
                  </a:cubicBezTo>
                  <a:cubicBezTo>
                    <a:pt x="1543240" y="784289"/>
                    <a:pt x="1543240" y="785241"/>
                    <a:pt x="1543240" y="786193"/>
                  </a:cubicBezTo>
                  <a:lnTo>
                    <a:pt x="1566863" y="786193"/>
                  </a:lnTo>
                  <a:lnTo>
                    <a:pt x="1566863" y="780764"/>
                  </a:lnTo>
                  <a:lnTo>
                    <a:pt x="1543240" y="780764"/>
                  </a:lnTo>
                  <a:close/>
                  <a:moveTo>
                    <a:pt x="1542764" y="812768"/>
                  </a:moveTo>
                  <a:lnTo>
                    <a:pt x="1566386" y="813626"/>
                  </a:lnTo>
                  <a:lnTo>
                    <a:pt x="1566577" y="808196"/>
                  </a:lnTo>
                  <a:lnTo>
                    <a:pt x="1542955" y="807339"/>
                  </a:lnTo>
                  <a:cubicBezTo>
                    <a:pt x="1542859" y="809149"/>
                    <a:pt x="1542764" y="810959"/>
                    <a:pt x="1542764" y="812768"/>
                  </a:cubicBezTo>
                  <a:close/>
                  <a:moveTo>
                    <a:pt x="1538859" y="865632"/>
                  </a:moveTo>
                  <a:lnTo>
                    <a:pt x="1562290" y="868109"/>
                  </a:lnTo>
                  <a:lnTo>
                    <a:pt x="1562862" y="862775"/>
                  </a:lnTo>
                  <a:lnTo>
                    <a:pt x="1539431" y="860298"/>
                  </a:lnTo>
                  <a:cubicBezTo>
                    <a:pt x="1539240" y="862013"/>
                    <a:pt x="1539049" y="863822"/>
                    <a:pt x="1538859" y="865632"/>
                  </a:cubicBezTo>
                  <a:close/>
                  <a:moveTo>
                    <a:pt x="1541240" y="839248"/>
                  </a:moveTo>
                  <a:lnTo>
                    <a:pt x="1564767" y="840867"/>
                  </a:lnTo>
                  <a:lnTo>
                    <a:pt x="1565148" y="835438"/>
                  </a:lnTo>
                  <a:lnTo>
                    <a:pt x="1541621" y="833818"/>
                  </a:lnTo>
                  <a:cubicBezTo>
                    <a:pt x="1541526" y="835628"/>
                    <a:pt x="1541430" y="837438"/>
                    <a:pt x="1541240" y="839248"/>
                  </a:cubicBezTo>
                  <a:close/>
                  <a:moveTo>
                    <a:pt x="24003" y="807339"/>
                  </a:moveTo>
                  <a:lnTo>
                    <a:pt x="381" y="808196"/>
                  </a:lnTo>
                  <a:lnTo>
                    <a:pt x="571" y="813626"/>
                  </a:lnTo>
                  <a:lnTo>
                    <a:pt x="24193" y="812768"/>
                  </a:lnTo>
                  <a:cubicBezTo>
                    <a:pt x="24098" y="810959"/>
                    <a:pt x="24098" y="809149"/>
                    <a:pt x="24003" y="807339"/>
                  </a:cubicBezTo>
                  <a:close/>
                  <a:moveTo>
                    <a:pt x="1363789" y="1273969"/>
                  </a:moveTo>
                  <a:lnTo>
                    <a:pt x="1381887" y="1289114"/>
                  </a:lnTo>
                  <a:lnTo>
                    <a:pt x="1385316" y="1285018"/>
                  </a:lnTo>
                  <a:lnTo>
                    <a:pt x="1367218" y="1269873"/>
                  </a:lnTo>
                  <a:cubicBezTo>
                    <a:pt x="1366075" y="1271207"/>
                    <a:pt x="1364932" y="1272635"/>
                    <a:pt x="1363789" y="1273969"/>
                  </a:cubicBezTo>
                  <a:close/>
                  <a:moveTo>
                    <a:pt x="1440180" y="1165860"/>
                  </a:moveTo>
                  <a:lnTo>
                    <a:pt x="1460563" y="1177576"/>
                  </a:lnTo>
                  <a:lnTo>
                    <a:pt x="1463231" y="1172909"/>
                  </a:lnTo>
                  <a:lnTo>
                    <a:pt x="1442847" y="1161098"/>
                  </a:lnTo>
                  <a:cubicBezTo>
                    <a:pt x="1441989" y="1162717"/>
                    <a:pt x="1441132" y="1164241"/>
                    <a:pt x="1440180" y="1165860"/>
                  </a:cubicBezTo>
                  <a:close/>
                  <a:moveTo>
                    <a:pt x="1411891" y="1210628"/>
                  </a:moveTo>
                  <a:lnTo>
                    <a:pt x="1431417" y="1223772"/>
                  </a:lnTo>
                  <a:lnTo>
                    <a:pt x="1434465" y="1219295"/>
                  </a:lnTo>
                  <a:lnTo>
                    <a:pt x="1414939" y="1206151"/>
                  </a:lnTo>
                  <a:cubicBezTo>
                    <a:pt x="1413891" y="1207675"/>
                    <a:pt x="1412938" y="1209199"/>
                    <a:pt x="1411891" y="1210628"/>
                  </a:cubicBezTo>
                  <a:close/>
                  <a:moveTo>
                    <a:pt x="1496758" y="1045940"/>
                  </a:moveTo>
                  <a:lnTo>
                    <a:pt x="1518761" y="1053941"/>
                  </a:lnTo>
                  <a:lnTo>
                    <a:pt x="1520666" y="1048893"/>
                  </a:lnTo>
                  <a:lnTo>
                    <a:pt x="1498663" y="1040892"/>
                  </a:lnTo>
                  <a:cubicBezTo>
                    <a:pt x="1497901" y="1042607"/>
                    <a:pt x="1497330" y="1044321"/>
                    <a:pt x="1496758" y="1045940"/>
                  </a:cubicBezTo>
                  <a:close/>
                  <a:moveTo>
                    <a:pt x="1396650" y="1232344"/>
                  </a:moveTo>
                  <a:lnTo>
                    <a:pt x="1415700" y="1246251"/>
                  </a:lnTo>
                  <a:lnTo>
                    <a:pt x="1418844" y="1241869"/>
                  </a:lnTo>
                  <a:lnTo>
                    <a:pt x="1399794" y="1227963"/>
                  </a:lnTo>
                  <a:cubicBezTo>
                    <a:pt x="1398746" y="1229392"/>
                    <a:pt x="1397698" y="1230916"/>
                    <a:pt x="1396650" y="1232344"/>
                  </a:cubicBezTo>
                  <a:close/>
                  <a:moveTo>
                    <a:pt x="1380553" y="1253395"/>
                  </a:moveTo>
                  <a:lnTo>
                    <a:pt x="1399127" y="1267968"/>
                  </a:lnTo>
                  <a:lnTo>
                    <a:pt x="1402461" y="1263682"/>
                  </a:lnTo>
                  <a:lnTo>
                    <a:pt x="1383792" y="1249109"/>
                  </a:lnTo>
                  <a:cubicBezTo>
                    <a:pt x="1382744" y="1250633"/>
                    <a:pt x="1381697" y="1252061"/>
                    <a:pt x="1380553" y="1253395"/>
                  </a:cubicBezTo>
                  <a:close/>
                  <a:moveTo>
                    <a:pt x="1453134" y="1142714"/>
                  </a:moveTo>
                  <a:lnTo>
                    <a:pt x="1473898" y="1153763"/>
                  </a:lnTo>
                  <a:lnTo>
                    <a:pt x="1476470" y="1149001"/>
                  </a:lnTo>
                  <a:lnTo>
                    <a:pt x="1455705" y="1137952"/>
                  </a:lnTo>
                  <a:cubicBezTo>
                    <a:pt x="1454848" y="1139476"/>
                    <a:pt x="1453991" y="1141095"/>
                    <a:pt x="1453134" y="1142714"/>
                  </a:cubicBezTo>
                  <a:close/>
                  <a:moveTo>
                    <a:pt x="1476661" y="1095089"/>
                  </a:moveTo>
                  <a:lnTo>
                    <a:pt x="1498092" y="1104614"/>
                  </a:lnTo>
                  <a:lnTo>
                    <a:pt x="1500282" y="1099661"/>
                  </a:lnTo>
                  <a:lnTo>
                    <a:pt x="1478851" y="1090136"/>
                  </a:lnTo>
                  <a:cubicBezTo>
                    <a:pt x="1478089" y="1091756"/>
                    <a:pt x="1477423" y="1093470"/>
                    <a:pt x="1476661" y="1095089"/>
                  </a:cubicBezTo>
                  <a:close/>
                  <a:moveTo>
                    <a:pt x="1487138" y="1070705"/>
                  </a:moveTo>
                  <a:lnTo>
                    <a:pt x="1508855" y="1079468"/>
                  </a:lnTo>
                  <a:lnTo>
                    <a:pt x="1510856" y="1074420"/>
                  </a:lnTo>
                  <a:lnTo>
                    <a:pt x="1489138" y="1065657"/>
                  </a:lnTo>
                  <a:cubicBezTo>
                    <a:pt x="1488471" y="1067372"/>
                    <a:pt x="1487805" y="1069086"/>
                    <a:pt x="1487138" y="1070705"/>
                  </a:cubicBezTo>
                  <a:close/>
                  <a:moveTo>
                    <a:pt x="1465326" y="1119092"/>
                  </a:moveTo>
                  <a:lnTo>
                    <a:pt x="1486472" y="1129379"/>
                  </a:lnTo>
                  <a:lnTo>
                    <a:pt x="1488853" y="1124522"/>
                  </a:lnTo>
                  <a:lnTo>
                    <a:pt x="1467707" y="1114235"/>
                  </a:lnTo>
                  <a:cubicBezTo>
                    <a:pt x="1466945" y="1115854"/>
                    <a:pt x="1466183" y="1117473"/>
                    <a:pt x="1465326" y="1119092"/>
                  </a:cubicBezTo>
                  <a:close/>
                  <a:moveTo>
                    <a:pt x="1426464" y="1188530"/>
                  </a:moveTo>
                  <a:lnTo>
                    <a:pt x="1446466" y="1201007"/>
                  </a:lnTo>
                  <a:lnTo>
                    <a:pt x="1449324" y="1196435"/>
                  </a:lnTo>
                  <a:lnTo>
                    <a:pt x="1429322" y="1183958"/>
                  </a:lnTo>
                  <a:cubicBezTo>
                    <a:pt x="1428369" y="1185482"/>
                    <a:pt x="1427416" y="1187006"/>
                    <a:pt x="1426464" y="1188530"/>
                  </a:cubicBezTo>
                  <a:close/>
                  <a:moveTo>
                    <a:pt x="151923" y="1206151"/>
                  </a:moveTo>
                  <a:lnTo>
                    <a:pt x="132397" y="1219295"/>
                  </a:lnTo>
                  <a:lnTo>
                    <a:pt x="135445" y="1223772"/>
                  </a:lnTo>
                  <a:lnTo>
                    <a:pt x="154971" y="1210628"/>
                  </a:lnTo>
                  <a:cubicBezTo>
                    <a:pt x="154019" y="1209199"/>
                    <a:pt x="152971" y="1207675"/>
                    <a:pt x="151923" y="1206151"/>
                  </a:cubicBezTo>
                  <a:close/>
                  <a:moveTo>
                    <a:pt x="99155" y="1114235"/>
                  </a:moveTo>
                  <a:lnTo>
                    <a:pt x="78009" y="1124522"/>
                  </a:lnTo>
                  <a:lnTo>
                    <a:pt x="80390" y="1129379"/>
                  </a:lnTo>
                  <a:lnTo>
                    <a:pt x="101536" y="1119092"/>
                  </a:lnTo>
                  <a:cubicBezTo>
                    <a:pt x="100774" y="1117473"/>
                    <a:pt x="100013" y="1115854"/>
                    <a:pt x="99155" y="1114235"/>
                  </a:cubicBezTo>
                  <a:close/>
                  <a:moveTo>
                    <a:pt x="123920" y="1161193"/>
                  </a:moveTo>
                  <a:lnTo>
                    <a:pt x="103537" y="1172909"/>
                  </a:lnTo>
                  <a:lnTo>
                    <a:pt x="106203" y="1177576"/>
                  </a:lnTo>
                  <a:lnTo>
                    <a:pt x="126587" y="1165765"/>
                  </a:lnTo>
                  <a:cubicBezTo>
                    <a:pt x="125730" y="1164241"/>
                    <a:pt x="124873" y="1162717"/>
                    <a:pt x="123920" y="1161193"/>
                  </a:cubicBezTo>
                  <a:close/>
                  <a:moveTo>
                    <a:pt x="111157" y="1137952"/>
                  </a:moveTo>
                  <a:lnTo>
                    <a:pt x="90392" y="1149001"/>
                  </a:lnTo>
                  <a:lnTo>
                    <a:pt x="92964" y="1153763"/>
                  </a:lnTo>
                  <a:lnTo>
                    <a:pt x="113728" y="1142714"/>
                  </a:lnTo>
                  <a:cubicBezTo>
                    <a:pt x="112871" y="1141095"/>
                    <a:pt x="112014" y="1139476"/>
                    <a:pt x="111157" y="1137952"/>
                  </a:cubicBezTo>
                  <a:close/>
                  <a:moveTo>
                    <a:pt x="167164" y="1227963"/>
                  </a:moveTo>
                  <a:lnTo>
                    <a:pt x="148114" y="1241869"/>
                  </a:lnTo>
                  <a:lnTo>
                    <a:pt x="151256" y="1246251"/>
                  </a:lnTo>
                  <a:lnTo>
                    <a:pt x="170306" y="1232344"/>
                  </a:lnTo>
                  <a:cubicBezTo>
                    <a:pt x="169259" y="1230916"/>
                    <a:pt x="168211" y="1229392"/>
                    <a:pt x="167164" y="1227963"/>
                  </a:cubicBezTo>
                  <a:close/>
                  <a:moveTo>
                    <a:pt x="137540" y="1183862"/>
                  </a:moveTo>
                  <a:lnTo>
                    <a:pt x="117538" y="1196340"/>
                  </a:lnTo>
                  <a:lnTo>
                    <a:pt x="120396" y="1200912"/>
                  </a:lnTo>
                  <a:lnTo>
                    <a:pt x="140398" y="1188434"/>
                  </a:lnTo>
                  <a:cubicBezTo>
                    <a:pt x="139446" y="1187006"/>
                    <a:pt x="138493" y="1185482"/>
                    <a:pt x="137540" y="1183862"/>
                  </a:cubicBezTo>
                  <a:close/>
                  <a:moveTo>
                    <a:pt x="253746" y="1328166"/>
                  </a:moveTo>
                  <a:lnTo>
                    <a:pt x="237268" y="1345216"/>
                  </a:lnTo>
                  <a:lnTo>
                    <a:pt x="241172" y="1348931"/>
                  </a:lnTo>
                  <a:lnTo>
                    <a:pt x="257651" y="1331881"/>
                  </a:lnTo>
                  <a:cubicBezTo>
                    <a:pt x="256318" y="1330738"/>
                    <a:pt x="254984" y="1329500"/>
                    <a:pt x="253746" y="1328166"/>
                  </a:cubicBezTo>
                  <a:close/>
                  <a:moveTo>
                    <a:pt x="183070" y="1249204"/>
                  </a:moveTo>
                  <a:lnTo>
                    <a:pt x="164496" y="1263777"/>
                  </a:lnTo>
                  <a:lnTo>
                    <a:pt x="167830" y="1268063"/>
                  </a:lnTo>
                  <a:lnTo>
                    <a:pt x="186404" y="1253490"/>
                  </a:lnTo>
                  <a:cubicBezTo>
                    <a:pt x="185261" y="1252061"/>
                    <a:pt x="184118" y="1250633"/>
                    <a:pt x="183070" y="1249204"/>
                  </a:cubicBezTo>
                  <a:close/>
                  <a:moveTo>
                    <a:pt x="234982" y="1309402"/>
                  </a:moveTo>
                  <a:lnTo>
                    <a:pt x="217931" y="1325880"/>
                  </a:lnTo>
                  <a:lnTo>
                    <a:pt x="221646" y="1329785"/>
                  </a:lnTo>
                  <a:lnTo>
                    <a:pt x="238696" y="1313402"/>
                  </a:lnTo>
                  <a:cubicBezTo>
                    <a:pt x="237553" y="1311973"/>
                    <a:pt x="236315" y="1310640"/>
                    <a:pt x="234982" y="1309402"/>
                  </a:cubicBezTo>
                  <a:close/>
                  <a:moveTo>
                    <a:pt x="199644" y="1269873"/>
                  </a:moveTo>
                  <a:lnTo>
                    <a:pt x="181546" y="1285113"/>
                  </a:lnTo>
                  <a:lnTo>
                    <a:pt x="185071" y="1289209"/>
                  </a:lnTo>
                  <a:lnTo>
                    <a:pt x="203168" y="1273969"/>
                  </a:lnTo>
                  <a:cubicBezTo>
                    <a:pt x="201930" y="1272635"/>
                    <a:pt x="200787" y="1271207"/>
                    <a:pt x="199644" y="1269873"/>
                  </a:cubicBezTo>
                  <a:close/>
                  <a:moveTo>
                    <a:pt x="272986" y="1346359"/>
                  </a:moveTo>
                  <a:lnTo>
                    <a:pt x="257175" y="1363885"/>
                  </a:lnTo>
                  <a:lnTo>
                    <a:pt x="261175" y="1367504"/>
                  </a:lnTo>
                  <a:lnTo>
                    <a:pt x="276987" y="1349883"/>
                  </a:lnTo>
                  <a:cubicBezTo>
                    <a:pt x="275748" y="1348740"/>
                    <a:pt x="274320" y="1347597"/>
                    <a:pt x="272986" y="1346359"/>
                  </a:cubicBezTo>
                  <a:close/>
                  <a:moveTo>
                    <a:pt x="216979" y="1289971"/>
                  </a:moveTo>
                  <a:lnTo>
                    <a:pt x="199358" y="1305782"/>
                  </a:lnTo>
                  <a:lnTo>
                    <a:pt x="202978" y="1309783"/>
                  </a:lnTo>
                  <a:lnTo>
                    <a:pt x="220503" y="1293971"/>
                  </a:lnTo>
                  <a:cubicBezTo>
                    <a:pt x="219360" y="1292638"/>
                    <a:pt x="218218" y="1291304"/>
                    <a:pt x="216979" y="1289971"/>
                  </a:cubicBezTo>
                  <a:close/>
                  <a:moveTo>
                    <a:pt x="88011" y="1090136"/>
                  </a:moveTo>
                  <a:lnTo>
                    <a:pt x="66580" y="1099661"/>
                  </a:lnTo>
                  <a:lnTo>
                    <a:pt x="68770" y="1104614"/>
                  </a:lnTo>
                  <a:lnTo>
                    <a:pt x="90201" y="1095089"/>
                  </a:lnTo>
                  <a:cubicBezTo>
                    <a:pt x="89535" y="1093470"/>
                    <a:pt x="88772" y="1091851"/>
                    <a:pt x="88011" y="1090136"/>
                  </a:cubicBezTo>
                  <a:close/>
                  <a:moveTo>
                    <a:pt x="34575" y="912781"/>
                  </a:moveTo>
                  <a:lnTo>
                    <a:pt x="11430" y="916877"/>
                  </a:lnTo>
                  <a:lnTo>
                    <a:pt x="12382" y="922211"/>
                  </a:lnTo>
                  <a:lnTo>
                    <a:pt x="35528" y="918115"/>
                  </a:lnTo>
                  <a:cubicBezTo>
                    <a:pt x="35147" y="916400"/>
                    <a:pt x="34861" y="914591"/>
                    <a:pt x="34575" y="912781"/>
                  </a:cubicBezTo>
                  <a:close/>
                  <a:moveTo>
                    <a:pt x="39528" y="938879"/>
                  </a:moveTo>
                  <a:lnTo>
                    <a:pt x="16573" y="943737"/>
                  </a:lnTo>
                  <a:lnTo>
                    <a:pt x="17716" y="949071"/>
                  </a:lnTo>
                  <a:lnTo>
                    <a:pt x="40671" y="944213"/>
                  </a:lnTo>
                  <a:cubicBezTo>
                    <a:pt x="40291" y="942404"/>
                    <a:pt x="39909" y="940594"/>
                    <a:pt x="39528" y="938879"/>
                  </a:cubicBezTo>
                  <a:close/>
                  <a:moveTo>
                    <a:pt x="27431" y="860298"/>
                  </a:moveTo>
                  <a:lnTo>
                    <a:pt x="4000" y="862775"/>
                  </a:lnTo>
                  <a:lnTo>
                    <a:pt x="4572" y="868109"/>
                  </a:lnTo>
                  <a:lnTo>
                    <a:pt x="28003" y="865632"/>
                  </a:lnTo>
                  <a:cubicBezTo>
                    <a:pt x="27813" y="863822"/>
                    <a:pt x="27622" y="862013"/>
                    <a:pt x="27431" y="860298"/>
                  </a:cubicBezTo>
                  <a:close/>
                  <a:moveTo>
                    <a:pt x="25241" y="833818"/>
                  </a:moveTo>
                  <a:lnTo>
                    <a:pt x="1714" y="835438"/>
                  </a:lnTo>
                  <a:lnTo>
                    <a:pt x="2095" y="840867"/>
                  </a:lnTo>
                  <a:lnTo>
                    <a:pt x="25622" y="839248"/>
                  </a:lnTo>
                  <a:cubicBezTo>
                    <a:pt x="25527" y="837438"/>
                    <a:pt x="25432" y="835628"/>
                    <a:pt x="25241" y="833818"/>
                  </a:cubicBezTo>
                  <a:close/>
                  <a:moveTo>
                    <a:pt x="30575" y="886587"/>
                  </a:moveTo>
                  <a:lnTo>
                    <a:pt x="7239" y="889826"/>
                  </a:lnTo>
                  <a:lnTo>
                    <a:pt x="8001" y="895160"/>
                  </a:lnTo>
                  <a:lnTo>
                    <a:pt x="31337" y="891921"/>
                  </a:lnTo>
                  <a:cubicBezTo>
                    <a:pt x="31051" y="890111"/>
                    <a:pt x="30766" y="888397"/>
                    <a:pt x="30575" y="886587"/>
                  </a:cubicBezTo>
                  <a:close/>
                  <a:moveTo>
                    <a:pt x="59817" y="1015841"/>
                  </a:moveTo>
                  <a:lnTo>
                    <a:pt x="37528" y="1023080"/>
                  </a:lnTo>
                  <a:lnTo>
                    <a:pt x="39148" y="1028224"/>
                  </a:lnTo>
                  <a:lnTo>
                    <a:pt x="61436" y="1020985"/>
                  </a:lnTo>
                  <a:cubicBezTo>
                    <a:pt x="60864" y="1019270"/>
                    <a:pt x="60388" y="1017556"/>
                    <a:pt x="59817" y="1015841"/>
                  </a:cubicBezTo>
                  <a:close/>
                  <a:moveTo>
                    <a:pt x="45339" y="964787"/>
                  </a:moveTo>
                  <a:lnTo>
                    <a:pt x="22574" y="970502"/>
                  </a:lnTo>
                  <a:lnTo>
                    <a:pt x="23907" y="975741"/>
                  </a:lnTo>
                  <a:lnTo>
                    <a:pt x="46672" y="970026"/>
                  </a:lnTo>
                  <a:cubicBezTo>
                    <a:pt x="46291" y="968216"/>
                    <a:pt x="45815" y="966502"/>
                    <a:pt x="45339" y="964787"/>
                  </a:cubicBezTo>
                  <a:close/>
                  <a:moveTo>
                    <a:pt x="77819" y="1065752"/>
                  </a:moveTo>
                  <a:lnTo>
                    <a:pt x="56102" y="1074515"/>
                  </a:lnTo>
                  <a:lnTo>
                    <a:pt x="58102" y="1079564"/>
                  </a:lnTo>
                  <a:lnTo>
                    <a:pt x="79819" y="1070801"/>
                  </a:lnTo>
                  <a:cubicBezTo>
                    <a:pt x="79153" y="1069086"/>
                    <a:pt x="78486" y="1067372"/>
                    <a:pt x="77819" y="1065752"/>
                  </a:cubicBezTo>
                  <a:close/>
                  <a:moveTo>
                    <a:pt x="52101" y="990410"/>
                  </a:moveTo>
                  <a:lnTo>
                    <a:pt x="29527" y="996887"/>
                  </a:lnTo>
                  <a:lnTo>
                    <a:pt x="31051" y="1002030"/>
                  </a:lnTo>
                  <a:lnTo>
                    <a:pt x="53625" y="995553"/>
                  </a:lnTo>
                  <a:cubicBezTo>
                    <a:pt x="53149" y="993839"/>
                    <a:pt x="52578" y="992124"/>
                    <a:pt x="52101" y="990410"/>
                  </a:cubicBezTo>
                  <a:close/>
                  <a:moveTo>
                    <a:pt x="313563" y="1380649"/>
                  </a:moveTo>
                  <a:lnTo>
                    <a:pt x="298989" y="1399318"/>
                  </a:lnTo>
                  <a:lnTo>
                    <a:pt x="303276" y="1402652"/>
                  </a:lnTo>
                  <a:lnTo>
                    <a:pt x="317849" y="1383983"/>
                  </a:lnTo>
                  <a:cubicBezTo>
                    <a:pt x="316325" y="1382840"/>
                    <a:pt x="314896" y="1381697"/>
                    <a:pt x="313563" y="1380649"/>
                  </a:cubicBezTo>
                  <a:close/>
                  <a:moveTo>
                    <a:pt x="675037" y="1535621"/>
                  </a:moveTo>
                  <a:lnTo>
                    <a:pt x="671798" y="1558957"/>
                  </a:lnTo>
                  <a:lnTo>
                    <a:pt x="677132" y="1559719"/>
                  </a:lnTo>
                  <a:lnTo>
                    <a:pt x="680371" y="1536383"/>
                  </a:lnTo>
                  <a:cubicBezTo>
                    <a:pt x="678561" y="1536192"/>
                    <a:pt x="676847" y="1535906"/>
                    <a:pt x="675037" y="1535621"/>
                  </a:cubicBezTo>
                  <a:close/>
                  <a:moveTo>
                    <a:pt x="648843" y="1531430"/>
                  </a:moveTo>
                  <a:lnTo>
                    <a:pt x="644747" y="1554575"/>
                  </a:lnTo>
                  <a:lnTo>
                    <a:pt x="650081" y="1555528"/>
                  </a:lnTo>
                  <a:lnTo>
                    <a:pt x="654177" y="1532382"/>
                  </a:lnTo>
                  <a:cubicBezTo>
                    <a:pt x="652367" y="1532096"/>
                    <a:pt x="650653" y="1531715"/>
                    <a:pt x="648843" y="1531430"/>
                  </a:cubicBezTo>
                  <a:close/>
                  <a:moveTo>
                    <a:pt x="622839" y="1526286"/>
                  </a:moveTo>
                  <a:lnTo>
                    <a:pt x="617981" y="1549241"/>
                  </a:lnTo>
                  <a:lnTo>
                    <a:pt x="623221" y="1550384"/>
                  </a:lnTo>
                  <a:lnTo>
                    <a:pt x="628078" y="1527334"/>
                  </a:lnTo>
                  <a:cubicBezTo>
                    <a:pt x="626364" y="1527048"/>
                    <a:pt x="624554" y="1526667"/>
                    <a:pt x="622839" y="1526286"/>
                  </a:cubicBezTo>
                  <a:close/>
                  <a:moveTo>
                    <a:pt x="596932" y="1520285"/>
                  </a:moveTo>
                  <a:lnTo>
                    <a:pt x="591216" y="1543050"/>
                  </a:lnTo>
                  <a:lnTo>
                    <a:pt x="596455" y="1544384"/>
                  </a:lnTo>
                  <a:lnTo>
                    <a:pt x="602170" y="1521619"/>
                  </a:lnTo>
                  <a:cubicBezTo>
                    <a:pt x="600456" y="1521143"/>
                    <a:pt x="598741" y="1520762"/>
                    <a:pt x="596932" y="1520285"/>
                  </a:cubicBezTo>
                  <a:close/>
                  <a:moveTo>
                    <a:pt x="546068" y="1505522"/>
                  </a:moveTo>
                  <a:lnTo>
                    <a:pt x="538829" y="1527810"/>
                  </a:lnTo>
                  <a:lnTo>
                    <a:pt x="543973" y="1529429"/>
                  </a:lnTo>
                  <a:lnTo>
                    <a:pt x="551212" y="1507141"/>
                  </a:lnTo>
                  <a:cubicBezTo>
                    <a:pt x="549402" y="1506569"/>
                    <a:pt x="547782" y="1506093"/>
                    <a:pt x="546068" y="1505522"/>
                  </a:cubicBezTo>
                  <a:close/>
                  <a:moveTo>
                    <a:pt x="571405" y="1513332"/>
                  </a:moveTo>
                  <a:lnTo>
                    <a:pt x="564928" y="1535906"/>
                  </a:lnTo>
                  <a:lnTo>
                    <a:pt x="570071" y="1537430"/>
                  </a:lnTo>
                  <a:lnTo>
                    <a:pt x="576548" y="1514856"/>
                  </a:lnTo>
                  <a:cubicBezTo>
                    <a:pt x="574834" y="1514380"/>
                    <a:pt x="573119" y="1513808"/>
                    <a:pt x="571405" y="1513332"/>
                  </a:cubicBezTo>
                  <a:close/>
                  <a:moveTo>
                    <a:pt x="754284" y="1542764"/>
                  </a:moveTo>
                  <a:lnTo>
                    <a:pt x="753427" y="1566386"/>
                  </a:lnTo>
                  <a:lnTo>
                    <a:pt x="758857" y="1566577"/>
                  </a:lnTo>
                  <a:lnTo>
                    <a:pt x="759714" y="1542955"/>
                  </a:lnTo>
                  <a:cubicBezTo>
                    <a:pt x="757809" y="1542860"/>
                    <a:pt x="755999" y="1542860"/>
                    <a:pt x="754284" y="1542764"/>
                  </a:cubicBezTo>
                  <a:close/>
                  <a:moveTo>
                    <a:pt x="783431" y="1543336"/>
                  </a:moveTo>
                  <a:cubicBezTo>
                    <a:pt x="782574" y="1543336"/>
                    <a:pt x="781622" y="1543336"/>
                    <a:pt x="780764" y="1543336"/>
                  </a:cubicBezTo>
                  <a:lnTo>
                    <a:pt x="780764" y="1566958"/>
                  </a:lnTo>
                  <a:lnTo>
                    <a:pt x="786193" y="1566958"/>
                  </a:lnTo>
                  <a:lnTo>
                    <a:pt x="786193" y="1543336"/>
                  </a:lnTo>
                  <a:cubicBezTo>
                    <a:pt x="785240" y="1543336"/>
                    <a:pt x="784384" y="1543336"/>
                    <a:pt x="783431" y="1543336"/>
                  </a:cubicBezTo>
                  <a:close/>
                  <a:moveTo>
                    <a:pt x="701325" y="1538954"/>
                  </a:moveTo>
                  <a:lnTo>
                    <a:pt x="698849" y="1562386"/>
                  </a:lnTo>
                  <a:lnTo>
                    <a:pt x="704183" y="1562957"/>
                  </a:lnTo>
                  <a:lnTo>
                    <a:pt x="706659" y="1539526"/>
                  </a:lnTo>
                  <a:cubicBezTo>
                    <a:pt x="704945" y="1539335"/>
                    <a:pt x="703135" y="1539145"/>
                    <a:pt x="701325" y="1538954"/>
                  </a:cubicBezTo>
                  <a:close/>
                  <a:moveTo>
                    <a:pt x="727805" y="1541336"/>
                  </a:moveTo>
                  <a:lnTo>
                    <a:pt x="726186" y="1564862"/>
                  </a:lnTo>
                  <a:lnTo>
                    <a:pt x="731615" y="1565243"/>
                  </a:lnTo>
                  <a:lnTo>
                    <a:pt x="733234" y="1541717"/>
                  </a:lnTo>
                  <a:cubicBezTo>
                    <a:pt x="731329" y="1541526"/>
                    <a:pt x="729519" y="1541431"/>
                    <a:pt x="727805" y="1541336"/>
                  </a:cubicBezTo>
                  <a:close/>
                  <a:moveTo>
                    <a:pt x="447865" y="1465421"/>
                  </a:moveTo>
                  <a:lnTo>
                    <a:pt x="437578" y="1486567"/>
                  </a:lnTo>
                  <a:lnTo>
                    <a:pt x="442436" y="1488948"/>
                  </a:lnTo>
                  <a:lnTo>
                    <a:pt x="452723" y="1467803"/>
                  </a:lnTo>
                  <a:cubicBezTo>
                    <a:pt x="451104" y="1466945"/>
                    <a:pt x="449484" y="1466183"/>
                    <a:pt x="447865" y="1465421"/>
                  </a:cubicBezTo>
                  <a:close/>
                  <a:moveTo>
                    <a:pt x="378523" y="1426559"/>
                  </a:moveTo>
                  <a:lnTo>
                    <a:pt x="366046" y="1446562"/>
                  </a:lnTo>
                  <a:lnTo>
                    <a:pt x="370618" y="1449419"/>
                  </a:lnTo>
                  <a:lnTo>
                    <a:pt x="383095" y="1429417"/>
                  </a:lnTo>
                  <a:cubicBezTo>
                    <a:pt x="381476" y="1428464"/>
                    <a:pt x="379952" y="1427512"/>
                    <a:pt x="378523" y="1426559"/>
                  </a:cubicBezTo>
                  <a:close/>
                  <a:moveTo>
                    <a:pt x="356330" y="1411986"/>
                  </a:moveTo>
                  <a:lnTo>
                    <a:pt x="343185" y="1431512"/>
                  </a:lnTo>
                  <a:lnTo>
                    <a:pt x="347663" y="1434560"/>
                  </a:lnTo>
                  <a:lnTo>
                    <a:pt x="360806" y="1415034"/>
                  </a:lnTo>
                  <a:cubicBezTo>
                    <a:pt x="359283" y="1413986"/>
                    <a:pt x="357759" y="1412939"/>
                    <a:pt x="356330" y="1411986"/>
                  </a:cubicBezTo>
                  <a:close/>
                  <a:moveTo>
                    <a:pt x="401193" y="1440275"/>
                  </a:moveTo>
                  <a:lnTo>
                    <a:pt x="389381" y="1460659"/>
                  </a:lnTo>
                  <a:lnTo>
                    <a:pt x="394049" y="1463326"/>
                  </a:lnTo>
                  <a:lnTo>
                    <a:pt x="405860" y="1442942"/>
                  </a:lnTo>
                  <a:cubicBezTo>
                    <a:pt x="404240" y="1442085"/>
                    <a:pt x="402717" y="1441228"/>
                    <a:pt x="401193" y="1440275"/>
                  </a:cubicBezTo>
                  <a:close/>
                  <a:moveTo>
                    <a:pt x="334613" y="1396651"/>
                  </a:moveTo>
                  <a:lnTo>
                    <a:pt x="320707" y="1415701"/>
                  </a:lnTo>
                  <a:lnTo>
                    <a:pt x="325088" y="1418844"/>
                  </a:lnTo>
                  <a:lnTo>
                    <a:pt x="338994" y="1399794"/>
                  </a:lnTo>
                  <a:cubicBezTo>
                    <a:pt x="337565" y="1398746"/>
                    <a:pt x="336042" y="1397698"/>
                    <a:pt x="334613" y="1396651"/>
                  </a:cubicBezTo>
                  <a:close/>
                  <a:moveTo>
                    <a:pt x="807244" y="1542955"/>
                  </a:moveTo>
                  <a:lnTo>
                    <a:pt x="808101" y="1566577"/>
                  </a:lnTo>
                  <a:lnTo>
                    <a:pt x="813530" y="1566386"/>
                  </a:lnTo>
                  <a:lnTo>
                    <a:pt x="812673" y="1542764"/>
                  </a:lnTo>
                  <a:cubicBezTo>
                    <a:pt x="810863" y="1542860"/>
                    <a:pt x="809053" y="1542860"/>
                    <a:pt x="807244" y="1542955"/>
                  </a:cubicBezTo>
                  <a:close/>
                  <a:moveTo>
                    <a:pt x="292989" y="1363885"/>
                  </a:moveTo>
                  <a:lnTo>
                    <a:pt x="277844" y="1381982"/>
                  </a:lnTo>
                  <a:lnTo>
                    <a:pt x="281940" y="1385507"/>
                  </a:lnTo>
                  <a:lnTo>
                    <a:pt x="297180" y="1367409"/>
                  </a:lnTo>
                  <a:cubicBezTo>
                    <a:pt x="295751" y="1366171"/>
                    <a:pt x="294322" y="1365028"/>
                    <a:pt x="292989" y="1363885"/>
                  </a:cubicBezTo>
                  <a:close/>
                  <a:moveTo>
                    <a:pt x="471868" y="1476756"/>
                  </a:moveTo>
                  <a:lnTo>
                    <a:pt x="462343" y="1498187"/>
                  </a:lnTo>
                  <a:lnTo>
                    <a:pt x="467296" y="1500378"/>
                  </a:lnTo>
                  <a:lnTo>
                    <a:pt x="476821" y="1478947"/>
                  </a:lnTo>
                  <a:cubicBezTo>
                    <a:pt x="475202" y="1478185"/>
                    <a:pt x="473487" y="1477423"/>
                    <a:pt x="471868" y="1476756"/>
                  </a:cubicBezTo>
                  <a:close/>
                  <a:moveTo>
                    <a:pt x="496252" y="1487138"/>
                  </a:moveTo>
                  <a:lnTo>
                    <a:pt x="487489" y="1508855"/>
                  </a:lnTo>
                  <a:lnTo>
                    <a:pt x="492537" y="1510856"/>
                  </a:lnTo>
                  <a:lnTo>
                    <a:pt x="501300" y="1489043"/>
                  </a:lnTo>
                  <a:cubicBezTo>
                    <a:pt x="499586" y="1488567"/>
                    <a:pt x="497871" y="1487900"/>
                    <a:pt x="496252" y="1487138"/>
                  </a:cubicBezTo>
                  <a:close/>
                  <a:moveTo>
                    <a:pt x="521017" y="1496759"/>
                  </a:moveTo>
                  <a:lnTo>
                    <a:pt x="513016" y="1518761"/>
                  </a:lnTo>
                  <a:lnTo>
                    <a:pt x="518064" y="1520666"/>
                  </a:lnTo>
                  <a:lnTo>
                    <a:pt x="526066" y="1498568"/>
                  </a:lnTo>
                  <a:cubicBezTo>
                    <a:pt x="524351" y="1497997"/>
                    <a:pt x="522637" y="1497425"/>
                    <a:pt x="521017" y="1496759"/>
                  </a:cubicBezTo>
                  <a:close/>
                  <a:moveTo>
                    <a:pt x="424339" y="1453229"/>
                  </a:moveTo>
                  <a:lnTo>
                    <a:pt x="413289" y="1473994"/>
                  </a:lnTo>
                  <a:lnTo>
                    <a:pt x="418052" y="1476566"/>
                  </a:lnTo>
                  <a:lnTo>
                    <a:pt x="429101" y="1455801"/>
                  </a:lnTo>
                  <a:cubicBezTo>
                    <a:pt x="427481" y="1454944"/>
                    <a:pt x="425862" y="1454087"/>
                    <a:pt x="424339" y="14532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2EDEDDF4-749A-9844-A353-D40DABE22958}"/>
                </a:ext>
              </a:extLst>
            </p:cNvPr>
            <p:cNvSpPr/>
            <p:nvPr/>
          </p:nvSpPr>
          <p:spPr>
            <a:xfrm>
              <a:off x="9143516" y="2307337"/>
              <a:ext cx="2243326" cy="2243326"/>
            </a:xfrm>
            <a:custGeom>
              <a:avLst/>
              <a:gdLst>
                <a:gd name="connsiteX0" fmla="*/ 810006 w 1619250"/>
                <a:gd name="connsiteY0" fmla="*/ 1620012 h 1619250"/>
                <a:gd name="connsiteX1" fmla="*/ 237268 w 1619250"/>
                <a:gd name="connsiteY1" fmla="*/ 1382744 h 1619250"/>
                <a:gd name="connsiteX2" fmla="*/ 0 w 1619250"/>
                <a:gd name="connsiteY2" fmla="*/ 810006 h 1619250"/>
                <a:gd name="connsiteX3" fmla="*/ 237268 w 1619250"/>
                <a:gd name="connsiteY3" fmla="*/ 237268 h 1619250"/>
                <a:gd name="connsiteX4" fmla="*/ 810006 w 1619250"/>
                <a:gd name="connsiteY4" fmla="*/ 0 h 1619250"/>
                <a:gd name="connsiteX5" fmla="*/ 1382744 w 1619250"/>
                <a:gd name="connsiteY5" fmla="*/ 237268 h 1619250"/>
                <a:gd name="connsiteX6" fmla="*/ 1620012 w 1619250"/>
                <a:gd name="connsiteY6" fmla="*/ 810006 h 1619250"/>
                <a:gd name="connsiteX7" fmla="*/ 1382744 w 1619250"/>
                <a:gd name="connsiteY7" fmla="*/ 1382744 h 1619250"/>
                <a:gd name="connsiteX8" fmla="*/ 810006 w 1619250"/>
                <a:gd name="connsiteY8" fmla="*/ 1620012 h 1619250"/>
                <a:gd name="connsiteX9" fmla="*/ 810006 w 1619250"/>
                <a:gd name="connsiteY9" fmla="*/ 1620012 h 1619250"/>
                <a:gd name="connsiteX10" fmla="*/ 810006 w 1619250"/>
                <a:gd name="connsiteY10" fmla="*/ 7620 h 1619250"/>
                <a:gd name="connsiteX11" fmla="*/ 7525 w 1619250"/>
                <a:gd name="connsiteY11" fmla="*/ 810101 h 1619250"/>
                <a:gd name="connsiteX12" fmla="*/ 810006 w 1619250"/>
                <a:gd name="connsiteY12" fmla="*/ 1612583 h 1619250"/>
                <a:gd name="connsiteX13" fmla="*/ 1612488 w 1619250"/>
                <a:gd name="connsiteY13" fmla="*/ 810101 h 1619250"/>
                <a:gd name="connsiteX14" fmla="*/ 810006 w 1619250"/>
                <a:gd name="connsiteY14" fmla="*/ 7620 h 1619250"/>
                <a:gd name="connsiteX15" fmla="*/ 810006 w 1619250"/>
                <a:gd name="connsiteY15" fmla="*/ 7620 h 161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19250" h="1619250">
                  <a:moveTo>
                    <a:pt x="810006" y="1620012"/>
                  </a:moveTo>
                  <a:cubicBezTo>
                    <a:pt x="593598" y="1620012"/>
                    <a:pt x="390240" y="1535716"/>
                    <a:pt x="237268" y="1382744"/>
                  </a:cubicBezTo>
                  <a:cubicBezTo>
                    <a:pt x="84297" y="1229773"/>
                    <a:pt x="0" y="1026319"/>
                    <a:pt x="0" y="810006"/>
                  </a:cubicBezTo>
                  <a:cubicBezTo>
                    <a:pt x="0" y="593693"/>
                    <a:pt x="84297" y="390239"/>
                    <a:pt x="237268" y="237268"/>
                  </a:cubicBezTo>
                  <a:cubicBezTo>
                    <a:pt x="390240" y="84296"/>
                    <a:pt x="593693" y="0"/>
                    <a:pt x="810006" y="0"/>
                  </a:cubicBezTo>
                  <a:cubicBezTo>
                    <a:pt x="1026319" y="0"/>
                    <a:pt x="1229773" y="84296"/>
                    <a:pt x="1382744" y="237268"/>
                  </a:cubicBezTo>
                  <a:cubicBezTo>
                    <a:pt x="1535716" y="390239"/>
                    <a:pt x="1620012" y="593693"/>
                    <a:pt x="1620012" y="810006"/>
                  </a:cubicBezTo>
                  <a:cubicBezTo>
                    <a:pt x="1620012" y="1026319"/>
                    <a:pt x="1535716" y="1229773"/>
                    <a:pt x="1382744" y="1382744"/>
                  </a:cubicBezTo>
                  <a:cubicBezTo>
                    <a:pt x="1229773" y="1535811"/>
                    <a:pt x="1026414" y="1620012"/>
                    <a:pt x="810006" y="1620012"/>
                  </a:cubicBezTo>
                  <a:lnTo>
                    <a:pt x="810006" y="1620012"/>
                  </a:lnTo>
                  <a:close/>
                  <a:moveTo>
                    <a:pt x="810006" y="7620"/>
                  </a:moveTo>
                  <a:cubicBezTo>
                    <a:pt x="367475" y="7620"/>
                    <a:pt x="7525" y="367570"/>
                    <a:pt x="7525" y="810101"/>
                  </a:cubicBezTo>
                  <a:cubicBezTo>
                    <a:pt x="7525" y="1252633"/>
                    <a:pt x="367475" y="1612583"/>
                    <a:pt x="810006" y="1612583"/>
                  </a:cubicBezTo>
                  <a:cubicBezTo>
                    <a:pt x="1252538" y="1612583"/>
                    <a:pt x="1612488" y="1252633"/>
                    <a:pt x="1612488" y="810101"/>
                  </a:cubicBezTo>
                  <a:cubicBezTo>
                    <a:pt x="1612488" y="367570"/>
                    <a:pt x="1252538" y="7620"/>
                    <a:pt x="810006" y="7620"/>
                  </a:cubicBezTo>
                  <a:lnTo>
                    <a:pt x="810006" y="7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03AC47FC-FA04-2548-AB72-747909900BB2}"/>
                </a:ext>
              </a:extLst>
            </p:cNvPr>
            <p:cNvSpPr/>
            <p:nvPr/>
          </p:nvSpPr>
          <p:spPr>
            <a:xfrm>
              <a:off x="9338554" y="2511477"/>
              <a:ext cx="1847445" cy="1834249"/>
            </a:xfrm>
            <a:custGeom>
              <a:avLst/>
              <a:gdLst>
                <a:gd name="connsiteX0" fmla="*/ 465105 w 1333500"/>
                <a:gd name="connsiteY0" fmla="*/ 48294 h 1323975"/>
                <a:gd name="connsiteX1" fmla="*/ 442055 w 1333500"/>
                <a:gd name="connsiteY1" fmla="*/ 21243 h 1323975"/>
                <a:gd name="connsiteX2" fmla="*/ 490918 w 1333500"/>
                <a:gd name="connsiteY2" fmla="*/ 6003 h 1323975"/>
                <a:gd name="connsiteX3" fmla="*/ 503682 w 1333500"/>
                <a:gd name="connsiteY3" fmla="*/ 20957 h 1323975"/>
                <a:gd name="connsiteX4" fmla="*/ 834580 w 1333500"/>
                <a:gd name="connsiteY4" fmla="*/ 21052 h 1323975"/>
                <a:gd name="connsiteX5" fmla="*/ 847344 w 1333500"/>
                <a:gd name="connsiteY5" fmla="*/ 6098 h 1323975"/>
                <a:gd name="connsiteX6" fmla="*/ 896302 w 1333500"/>
                <a:gd name="connsiteY6" fmla="*/ 21338 h 1323975"/>
                <a:gd name="connsiteX7" fmla="*/ 873157 w 1333500"/>
                <a:gd name="connsiteY7" fmla="*/ 48389 h 1323975"/>
                <a:gd name="connsiteX8" fmla="*/ 836676 w 1333500"/>
                <a:gd name="connsiteY8" fmla="*/ 37435 h 1323975"/>
                <a:gd name="connsiteX9" fmla="*/ 465105 w 1333500"/>
                <a:gd name="connsiteY9" fmla="*/ 48294 h 1323975"/>
                <a:gd name="connsiteX10" fmla="*/ 1243108 w 1333500"/>
                <a:gd name="connsiteY10" fmla="*/ 331377 h 1323975"/>
                <a:gd name="connsiteX11" fmla="*/ 1142333 w 1333500"/>
                <a:gd name="connsiteY11" fmla="*/ 198408 h 1323975"/>
                <a:gd name="connsiteX12" fmla="*/ 1148906 w 1333500"/>
                <a:gd name="connsiteY12" fmla="*/ 179929 h 1323975"/>
                <a:gd name="connsiteX13" fmla="*/ 1111282 w 1333500"/>
                <a:gd name="connsiteY13" fmla="*/ 145163 h 1323975"/>
                <a:gd name="connsiteX14" fmla="*/ 1099471 w 1333500"/>
                <a:gd name="connsiteY14" fmla="*/ 178596 h 1323975"/>
                <a:gd name="connsiteX15" fmla="*/ 1229868 w 1333500"/>
                <a:gd name="connsiteY15" fmla="*/ 339092 h 1323975"/>
                <a:gd name="connsiteX16" fmla="*/ 1303687 w 1333500"/>
                <a:gd name="connsiteY16" fmla="*/ 532259 h 1323975"/>
                <a:gd name="connsiteX17" fmla="*/ 1338548 w 1333500"/>
                <a:gd name="connsiteY17" fmla="*/ 538736 h 1323975"/>
                <a:gd name="connsiteX18" fmla="*/ 1327309 w 1333500"/>
                <a:gd name="connsiteY18" fmla="*/ 488730 h 1323975"/>
                <a:gd name="connsiteX19" fmla="*/ 1307973 w 1333500"/>
                <a:gd name="connsiteY19" fmla="*/ 485110 h 1323975"/>
                <a:gd name="connsiteX20" fmla="*/ 1243108 w 1333500"/>
                <a:gd name="connsiteY20" fmla="*/ 331377 h 1323975"/>
                <a:gd name="connsiteX21" fmla="*/ 1294447 w 1333500"/>
                <a:gd name="connsiteY21" fmla="*/ 830201 h 1323975"/>
                <a:gd name="connsiteX22" fmla="*/ 1099280 w 1333500"/>
                <a:gd name="connsiteY22" fmla="*/ 1146622 h 1323975"/>
                <a:gd name="connsiteX23" fmla="*/ 1111091 w 1333500"/>
                <a:gd name="connsiteY23" fmla="*/ 1180054 h 1323975"/>
                <a:gd name="connsiteX24" fmla="*/ 1148715 w 1333500"/>
                <a:gd name="connsiteY24" fmla="*/ 1145383 h 1323975"/>
                <a:gd name="connsiteX25" fmla="*/ 1142143 w 1333500"/>
                <a:gd name="connsiteY25" fmla="*/ 1126810 h 1323975"/>
                <a:gd name="connsiteX26" fmla="*/ 1307496 w 1333500"/>
                <a:gd name="connsiteY26" fmla="*/ 840202 h 1323975"/>
                <a:gd name="connsiteX27" fmla="*/ 1326832 w 1333500"/>
                <a:gd name="connsiteY27" fmla="*/ 836583 h 1323975"/>
                <a:gd name="connsiteX28" fmla="*/ 1338072 w 1333500"/>
                <a:gd name="connsiteY28" fmla="*/ 786577 h 1323975"/>
                <a:gd name="connsiteX29" fmla="*/ 1303020 w 1333500"/>
                <a:gd name="connsiteY29" fmla="*/ 793054 h 1323975"/>
                <a:gd name="connsiteX30" fmla="*/ 1294447 w 1333500"/>
                <a:gd name="connsiteY30" fmla="*/ 830201 h 1323975"/>
                <a:gd name="connsiteX31" fmla="*/ 501682 w 1333500"/>
                <a:gd name="connsiteY31" fmla="*/ 1287878 h 1323975"/>
                <a:gd name="connsiteX32" fmla="*/ 465201 w 1333500"/>
                <a:gd name="connsiteY32" fmla="*/ 1276924 h 1323975"/>
                <a:gd name="connsiteX33" fmla="*/ 442055 w 1333500"/>
                <a:gd name="connsiteY33" fmla="*/ 1303975 h 1323975"/>
                <a:gd name="connsiteX34" fmla="*/ 491014 w 1333500"/>
                <a:gd name="connsiteY34" fmla="*/ 1319215 h 1323975"/>
                <a:gd name="connsiteX35" fmla="*/ 503777 w 1333500"/>
                <a:gd name="connsiteY35" fmla="*/ 1304261 h 1323975"/>
                <a:gd name="connsiteX36" fmla="*/ 834676 w 1333500"/>
                <a:gd name="connsiteY36" fmla="*/ 1304451 h 1323975"/>
                <a:gd name="connsiteX37" fmla="*/ 847534 w 1333500"/>
                <a:gd name="connsiteY37" fmla="*/ 1319405 h 1323975"/>
                <a:gd name="connsiteX38" fmla="*/ 896398 w 1333500"/>
                <a:gd name="connsiteY38" fmla="*/ 1304165 h 1323975"/>
                <a:gd name="connsiteX39" fmla="*/ 873347 w 1333500"/>
                <a:gd name="connsiteY39" fmla="*/ 1277114 h 1323975"/>
                <a:gd name="connsiteX40" fmla="*/ 501682 w 1333500"/>
                <a:gd name="connsiteY40" fmla="*/ 1287878 h 1323975"/>
                <a:gd name="connsiteX41" fmla="*/ 44005 w 1333500"/>
                <a:gd name="connsiteY41" fmla="*/ 495207 h 1323975"/>
                <a:gd name="connsiteX42" fmla="*/ 239173 w 1333500"/>
                <a:gd name="connsiteY42" fmla="*/ 178786 h 1323975"/>
                <a:gd name="connsiteX43" fmla="*/ 227362 w 1333500"/>
                <a:gd name="connsiteY43" fmla="*/ 145258 h 1323975"/>
                <a:gd name="connsiteX44" fmla="*/ 189643 w 1333500"/>
                <a:gd name="connsiteY44" fmla="*/ 179929 h 1323975"/>
                <a:gd name="connsiteX45" fmla="*/ 196215 w 1333500"/>
                <a:gd name="connsiteY45" fmla="*/ 198503 h 1323975"/>
                <a:gd name="connsiteX46" fmla="*/ 30861 w 1333500"/>
                <a:gd name="connsiteY46" fmla="*/ 485110 h 1323975"/>
                <a:gd name="connsiteX47" fmla="*/ 11525 w 1333500"/>
                <a:gd name="connsiteY47" fmla="*/ 488730 h 1323975"/>
                <a:gd name="connsiteX48" fmla="*/ 285 w 1333500"/>
                <a:gd name="connsiteY48" fmla="*/ 538736 h 1323975"/>
                <a:gd name="connsiteX49" fmla="*/ 35242 w 1333500"/>
                <a:gd name="connsiteY49" fmla="*/ 532259 h 1323975"/>
                <a:gd name="connsiteX50" fmla="*/ 44005 w 1333500"/>
                <a:gd name="connsiteY50" fmla="*/ 495207 h 1323975"/>
                <a:gd name="connsiteX51" fmla="*/ 108680 w 1333500"/>
                <a:gd name="connsiteY51" fmla="*/ 986316 h 1323975"/>
                <a:gd name="connsiteX52" fmla="*/ 34861 w 1333500"/>
                <a:gd name="connsiteY52" fmla="*/ 793054 h 1323975"/>
                <a:gd name="connsiteX53" fmla="*/ 0 w 1333500"/>
                <a:gd name="connsiteY53" fmla="*/ 786577 h 1323975"/>
                <a:gd name="connsiteX54" fmla="*/ 11239 w 1333500"/>
                <a:gd name="connsiteY54" fmla="*/ 836583 h 1323975"/>
                <a:gd name="connsiteX55" fmla="*/ 30575 w 1333500"/>
                <a:gd name="connsiteY55" fmla="*/ 840202 h 1323975"/>
                <a:gd name="connsiteX56" fmla="*/ 95250 w 1333500"/>
                <a:gd name="connsiteY56" fmla="*/ 993936 h 1323975"/>
                <a:gd name="connsiteX57" fmla="*/ 196024 w 1333500"/>
                <a:gd name="connsiteY57" fmla="*/ 1126905 h 1323975"/>
                <a:gd name="connsiteX58" fmla="*/ 189452 w 1333500"/>
                <a:gd name="connsiteY58" fmla="*/ 1145383 h 1323975"/>
                <a:gd name="connsiteX59" fmla="*/ 227076 w 1333500"/>
                <a:gd name="connsiteY59" fmla="*/ 1180150 h 1323975"/>
                <a:gd name="connsiteX60" fmla="*/ 238887 w 1333500"/>
                <a:gd name="connsiteY60" fmla="*/ 1146812 h 1323975"/>
                <a:gd name="connsiteX61" fmla="*/ 108680 w 1333500"/>
                <a:gd name="connsiteY61" fmla="*/ 986316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333500" h="1323975">
                  <a:moveTo>
                    <a:pt x="465105" y="48294"/>
                  </a:moveTo>
                  <a:lnTo>
                    <a:pt x="442055" y="21243"/>
                  </a:lnTo>
                  <a:cubicBezTo>
                    <a:pt x="458248" y="15528"/>
                    <a:pt x="474536" y="10480"/>
                    <a:pt x="490918" y="6003"/>
                  </a:cubicBezTo>
                  <a:lnTo>
                    <a:pt x="503682" y="20957"/>
                  </a:lnTo>
                  <a:cubicBezTo>
                    <a:pt x="613696" y="-7523"/>
                    <a:pt x="727614" y="-6475"/>
                    <a:pt x="834580" y="21052"/>
                  </a:cubicBezTo>
                  <a:lnTo>
                    <a:pt x="847344" y="6098"/>
                  </a:lnTo>
                  <a:cubicBezTo>
                    <a:pt x="863822" y="10575"/>
                    <a:pt x="880205" y="15623"/>
                    <a:pt x="896302" y="21338"/>
                  </a:cubicBezTo>
                  <a:lnTo>
                    <a:pt x="873157" y="48389"/>
                  </a:lnTo>
                  <a:cubicBezTo>
                    <a:pt x="861155" y="44389"/>
                    <a:pt x="848963" y="40769"/>
                    <a:pt x="836676" y="37435"/>
                  </a:cubicBezTo>
                  <a:cubicBezTo>
                    <a:pt x="712565" y="4193"/>
                    <a:pt x="584359" y="8479"/>
                    <a:pt x="465105" y="48294"/>
                  </a:cubicBezTo>
                  <a:close/>
                  <a:moveTo>
                    <a:pt x="1243108" y="331377"/>
                  </a:moveTo>
                  <a:cubicBezTo>
                    <a:pt x="1214533" y="281847"/>
                    <a:pt x="1180529" y="237460"/>
                    <a:pt x="1142333" y="198408"/>
                  </a:cubicBezTo>
                  <a:lnTo>
                    <a:pt x="1148906" y="179929"/>
                  </a:lnTo>
                  <a:cubicBezTo>
                    <a:pt x="1136713" y="167833"/>
                    <a:pt x="1124236" y="156212"/>
                    <a:pt x="1111282" y="145163"/>
                  </a:cubicBezTo>
                  <a:lnTo>
                    <a:pt x="1099471" y="178596"/>
                  </a:lnTo>
                  <a:cubicBezTo>
                    <a:pt x="1150620" y="224125"/>
                    <a:pt x="1194721" y="278037"/>
                    <a:pt x="1229868" y="339092"/>
                  </a:cubicBezTo>
                  <a:cubicBezTo>
                    <a:pt x="1265111" y="400147"/>
                    <a:pt x="1289780" y="465203"/>
                    <a:pt x="1303687" y="532259"/>
                  </a:cubicBezTo>
                  <a:lnTo>
                    <a:pt x="1338548" y="538736"/>
                  </a:lnTo>
                  <a:cubicBezTo>
                    <a:pt x="1335500" y="521972"/>
                    <a:pt x="1331690" y="505303"/>
                    <a:pt x="1327309" y="488730"/>
                  </a:cubicBezTo>
                  <a:lnTo>
                    <a:pt x="1307973" y="485110"/>
                  </a:lnTo>
                  <a:cubicBezTo>
                    <a:pt x="1293114" y="432532"/>
                    <a:pt x="1271683" y="380907"/>
                    <a:pt x="1243108" y="331377"/>
                  </a:cubicBezTo>
                  <a:close/>
                  <a:moveTo>
                    <a:pt x="1294447" y="830201"/>
                  </a:moveTo>
                  <a:cubicBezTo>
                    <a:pt x="1261205" y="954407"/>
                    <a:pt x="1193387" y="1063373"/>
                    <a:pt x="1099280" y="1146622"/>
                  </a:cubicBezTo>
                  <a:lnTo>
                    <a:pt x="1111091" y="1180054"/>
                  </a:lnTo>
                  <a:cubicBezTo>
                    <a:pt x="1124140" y="1168910"/>
                    <a:pt x="1136713" y="1157290"/>
                    <a:pt x="1148715" y="1145383"/>
                  </a:cubicBezTo>
                  <a:lnTo>
                    <a:pt x="1142143" y="1126810"/>
                  </a:lnTo>
                  <a:cubicBezTo>
                    <a:pt x="1221771" y="1045752"/>
                    <a:pt x="1277874" y="946597"/>
                    <a:pt x="1307496" y="840202"/>
                  </a:cubicBezTo>
                  <a:lnTo>
                    <a:pt x="1326832" y="836583"/>
                  </a:lnTo>
                  <a:cubicBezTo>
                    <a:pt x="1331214" y="820009"/>
                    <a:pt x="1335024" y="803341"/>
                    <a:pt x="1338072" y="786577"/>
                  </a:cubicBezTo>
                  <a:lnTo>
                    <a:pt x="1303020" y="793054"/>
                  </a:lnTo>
                  <a:cubicBezTo>
                    <a:pt x="1300639" y="805627"/>
                    <a:pt x="1297781" y="817914"/>
                    <a:pt x="1294447" y="830201"/>
                  </a:cubicBezTo>
                  <a:close/>
                  <a:moveTo>
                    <a:pt x="501682" y="1287878"/>
                  </a:moveTo>
                  <a:cubicBezTo>
                    <a:pt x="489395" y="1284639"/>
                    <a:pt x="477202" y="1280924"/>
                    <a:pt x="465201" y="1276924"/>
                  </a:cubicBezTo>
                  <a:lnTo>
                    <a:pt x="442055" y="1303975"/>
                  </a:lnTo>
                  <a:cubicBezTo>
                    <a:pt x="458152" y="1309690"/>
                    <a:pt x="474536" y="1314738"/>
                    <a:pt x="491014" y="1319215"/>
                  </a:cubicBezTo>
                  <a:lnTo>
                    <a:pt x="503777" y="1304261"/>
                  </a:lnTo>
                  <a:cubicBezTo>
                    <a:pt x="610743" y="1331883"/>
                    <a:pt x="724567" y="1332836"/>
                    <a:pt x="834676" y="1304451"/>
                  </a:cubicBezTo>
                  <a:lnTo>
                    <a:pt x="847534" y="1319405"/>
                  </a:lnTo>
                  <a:cubicBezTo>
                    <a:pt x="863917" y="1314928"/>
                    <a:pt x="880205" y="1309880"/>
                    <a:pt x="896398" y="1304165"/>
                  </a:cubicBezTo>
                  <a:lnTo>
                    <a:pt x="873347" y="1277114"/>
                  </a:lnTo>
                  <a:cubicBezTo>
                    <a:pt x="754189" y="1317024"/>
                    <a:pt x="625887" y="1321215"/>
                    <a:pt x="501682" y="1287878"/>
                  </a:cubicBezTo>
                  <a:close/>
                  <a:moveTo>
                    <a:pt x="44005" y="495207"/>
                  </a:moveTo>
                  <a:cubicBezTo>
                    <a:pt x="77248" y="371001"/>
                    <a:pt x="145066" y="262035"/>
                    <a:pt x="239173" y="178786"/>
                  </a:cubicBezTo>
                  <a:lnTo>
                    <a:pt x="227362" y="145258"/>
                  </a:lnTo>
                  <a:cubicBezTo>
                    <a:pt x="214313" y="156403"/>
                    <a:pt x="201739" y="168023"/>
                    <a:pt x="189643" y="179929"/>
                  </a:cubicBezTo>
                  <a:lnTo>
                    <a:pt x="196215" y="198503"/>
                  </a:lnTo>
                  <a:cubicBezTo>
                    <a:pt x="116491" y="279561"/>
                    <a:pt x="60484" y="378716"/>
                    <a:pt x="30861" y="485110"/>
                  </a:cubicBezTo>
                  <a:lnTo>
                    <a:pt x="11525" y="488730"/>
                  </a:lnTo>
                  <a:cubicBezTo>
                    <a:pt x="7144" y="505208"/>
                    <a:pt x="3429" y="521877"/>
                    <a:pt x="285" y="538736"/>
                  </a:cubicBezTo>
                  <a:lnTo>
                    <a:pt x="35242" y="532259"/>
                  </a:lnTo>
                  <a:cubicBezTo>
                    <a:pt x="37814" y="519877"/>
                    <a:pt x="40767" y="507494"/>
                    <a:pt x="44005" y="495207"/>
                  </a:cubicBezTo>
                  <a:close/>
                  <a:moveTo>
                    <a:pt x="108680" y="986316"/>
                  </a:moveTo>
                  <a:cubicBezTo>
                    <a:pt x="73437" y="925261"/>
                    <a:pt x="48768" y="860110"/>
                    <a:pt x="34861" y="793054"/>
                  </a:cubicBezTo>
                  <a:lnTo>
                    <a:pt x="0" y="786577"/>
                  </a:lnTo>
                  <a:cubicBezTo>
                    <a:pt x="3143" y="803341"/>
                    <a:pt x="6858" y="819914"/>
                    <a:pt x="11239" y="836583"/>
                  </a:cubicBezTo>
                  <a:lnTo>
                    <a:pt x="30575" y="840202"/>
                  </a:lnTo>
                  <a:cubicBezTo>
                    <a:pt x="45244" y="892876"/>
                    <a:pt x="66675" y="944501"/>
                    <a:pt x="95250" y="993936"/>
                  </a:cubicBezTo>
                  <a:cubicBezTo>
                    <a:pt x="123825" y="1043466"/>
                    <a:pt x="157829" y="1087853"/>
                    <a:pt x="196024" y="1126905"/>
                  </a:cubicBezTo>
                  <a:lnTo>
                    <a:pt x="189452" y="1145383"/>
                  </a:lnTo>
                  <a:cubicBezTo>
                    <a:pt x="201644" y="1157480"/>
                    <a:pt x="214217" y="1169101"/>
                    <a:pt x="227076" y="1180150"/>
                  </a:cubicBezTo>
                  <a:lnTo>
                    <a:pt x="238887" y="1146812"/>
                  </a:lnTo>
                  <a:cubicBezTo>
                    <a:pt x="188023" y="1101283"/>
                    <a:pt x="143923" y="1047371"/>
                    <a:pt x="108680" y="986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9AF4A857-14C7-7F4A-83A6-5DBF2C026547}"/>
                </a:ext>
              </a:extLst>
            </p:cNvPr>
            <p:cNvSpPr/>
            <p:nvPr/>
          </p:nvSpPr>
          <p:spPr>
            <a:xfrm>
              <a:off x="9270726" y="2434678"/>
              <a:ext cx="1979405" cy="1979405"/>
            </a:xfrm>
            <a:custGeom>
              <a:avLst/>
              <a:gdLst>
                <a:gd name="connsiteX0" fmla="*/ 718185 w 1428750"/>
                <a:gd name="connsiteY0" fmla="*/ 0 h 1428750"/>
                <a:gd name="connsiteX1" fmla="*/ 0 w 1428750"/>
                <a:gd name="connsiteY1" fmla="*/ 718185 h 1428750"/>
                <a:gd name="connsiteX2" fmla="*/ 718185 w 1428750"/>
                <a:gd name="connsiteY2" fmla="*/ 1436370 h 1428750"/>
                <a:gd name="connsiteX3" fmla="*/ 1436370 w 1428750"/>
                <a:gd name="connsiteY3" fmla="*/ 718185 h 1428750"/>
                <a:gd name="connsiteX4" fmla="*/ 718185 w 1428750"/>
                <a:gd name="connsiteY4" fmla="*/ 0 h 1428750"/>
                <a:gd name="connsiteX5" fmla="*/ 1218343 w 1428750"/>
                <a:gd name="connsiteY5" fmla="*/ 1212914 h 1428750"/>
                <a:gd name="connsiteX6" fmla="*/ 1205008 w 1428750"/>
                <a:gd name="connsiteY6" fmla="*/ 1208151 h 1428750"/>
                <a:gd name="connsiteX7" fmla="*/ 899065 w 1428750"/>
                <a:gd name="connsiteY7" fmla="*/ 1384840 h 1428750"/>
                <a:gd name="connsiteX8" fmla="*/ 896493 w 1428750"/>
                <a:gd name="connsiteY8" fmla="*/ 1398842 h 1428750"/>
                <a:gd name="connsiteX9" fmla="*/ 718185 w 1428750"/>
                <a:gd name="connsiteY9" fmla="*/ 1421702 h 1428750"/>
                <a:gd name="connsiteX10" fmla="*/ 539877 w 1428750"/>
                <a:gd name="connsiteY10" fmla="*/ 1398842 h 1428750"/>
                <a:gd name="connsiteX11" fmla="*/ 537305 w 1428750"/>
                <a:gd name="connsiteY11" fmla="*/ 1384840 h 1428750"/>
                <a:gd name="connsiteX12" fmla="*/ 231457 w 1428750"/>
                <a:gd name="connsiteY12" fmla="*/ 1208056 h 1428750"/>
                <a:gd name="connsiteX13" fmla="*/ 218027 w 1428750"/>
                <a:gd name="connsiteY13" fmla="*/ 1212818 h 1428750"/>
                <a:gd name="connsiteX14" fmla="*/ 39529 w 1428750"/>
                <a:gd name="connsiteY14" fmla="*/ 904018 h 1428750"/>
                <a:gd name="connsiteX15" fmla="*/ 50292 w 1428750"/>
                <a:gd name="connsiteY15" fmla="*/ 894779 h 1428750"/>
                <a:gd name="connsiteX16" fmla="*/ 27432 w 1428750"/>
                <a:gd name="connsiteY16" fmla="*/ 718090 h 1428750"/>
                <a:gd name="connsiteX17" fmla="*/ 50292 w 1428750"/>
                <a:gd name="connsiteY17" fmla="*/ 541401 h 1428750"/>
                <a:gd name="connsiteX18" fmla="*/ 39529 w 1428750"/>
                <a:gd name="connsiteY18" fmla="*/ 532162 h 1428750"/>
                <a:gd name="connsiteX19" fmla="*/ 218027 w 1428750"/>
                <a:gd name="connsiteY19" fmla="*/ 223361 h 1428750"/>
                <a:gd name="connsiteX20" fmla="*/ 231457 w 1428750"/>
                <a:gd name="connsiteY20" fmla="*/ 228124 h 1428750"/>
                <a:gd name="connsiteX21" fmla="*/ 537305 w 1428750"/>
                <a:gd name="connsiteY21" fmla="*/ 51340 h 1428750"/>
                <a:gd name="connsiteX22" fmla="*/ 539877 w 1428750"/>
                <a:gd name="connsiteY22" fmla="*/ 37338 h 1428750"/>
                <a:gd name="connsiteX23" fmla="*/ 718185 w 1428750"/>
                <a:gd name="connsiteY23" fmla="*/ 14478 h 1428750"/>
                <a:gd name="connsiteX24" fmla="*/ 896493 w 1428750"/>
                <a:gd name="connsiteY24" fmla="*/ 37338 h 1428750"/>
                <a:gd name="connsiteX25" fmla="*/ 899065 w 1428750"/>
                <a:gd name="connsiteY25" fmla="*/ 51340 h 1428750"/>
                <a:gd name="connsiteX26" fmla="*/ 1205008 w 1428750"/>
                <a:gd name="connsiteY26" fmla="*/ 228124 h 1428750"/>
                <a:gd name="connsiteX27" fmla="*/ 1218343 w 1428750"/>
                <a:gd name="connsiteY27" fmla="*/ 223361 h 1428750"/>
                <a:gd name="connsiteX28" fmla="*/ 1396842 w 1428750"/>
                <a:gd name="connsiteY28" fmla="*/ 532162 h 1428750"/>
                <a:gd name="connsiteX29" fmla="*/ 1386078 w 1428750"/>
                <a:gd name="connsiteY29" fmla="*/ 541306 h 1428750"/>
                <a:gd name="connsiteX30" fmla="*/ 1408938 w 1428750"/>
                <a:gd name="connsiteY30" fmla="*/ 717995 h 1428750"/>
                <a:gd name="connsiteX31" fmla="*/ 1386078 w 1428750"/>
                <a:gd name="connsiteY31" fmla="*/ 894683 h 1428750"/>
                <a:gd name="connsiteX32" fmla="*/ 1396842 w 1428750"/>
                <a:gd name="connsiteY32" fmla="*/ 903923 h 1428750"/>
                <a:gd name="connsiteX33" fmla="*/ 1218343 w 1428750"/>
                <a:gd name="connsiteY33" fmla="*/ 121291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428750" h="1428750">
                  <a:moveTo>
                    <a:pt x="718185" y="0"/>
                  </a:moveTo>
                  <a:cubicBezTo>
                    <a:pt x="321564" y="0"/>
                    <a:pt x="0" y="321564"/>
                    <a:pt x="0" y="718185"/>
                  </a:cubicBezTo>
                  <a:cubicBezTo>
                    <a:pt x="0" y="1114806"/>
                    <a:pt x="321564" y="1436370"/>
                    <a:pt x="718185" y="1436370"/>
                  </a:cubicBezTo>
                  <a:cubicBezTo>
                    <a:pt x="1114806" y="1436370"/>
                    <a:pt x="1436370" y="1114806"/>
                    <a:pt x="1436370" y="718185"/>
                  </a:cubicBezTo>
                  <a:cubicBezTo>
                    <a:pt x="1436370" y="321469"/>
                    <a:pt x="1114806" y="0"/>
                    <a:pt x="718185" y="0"/>
                  </a:cubicBezTo>
                  <a:close/>
                  <a:moveTo>
                    <a:pt x="1218343" y="1212914"/>
                  </a:moveTo>
                  <a:lnTo>
                    <a:pt x="1205008" y="1208151"/>
                  </a:lnTo>
                  <a:cubicBezTo>
                    <a:pt x="1121283" y="1291304"/>
                    <a:pt x="1016413" y="1353122"/>
                    <a:pt x="899065" y="1384840"/>
                  </a:cubicBezTo>
                  <a:lnTo>
                    <a:pt x="896493" y="1398842"/>
                  </a:lnTo>
                  <a:cubicBezTo>
                    <a:pt x="839534" y="1413701"/>
                    <a:pt x="779812" y="1421702"/>
                    <a:pt x="718185" y="1421702"/>
                  </a:cubicBezTo>
                  <a:cubicBezTo>
                    <a:pt x="656558" y="1421702"/>
                    <a:pt x="596836" y="1413796"/>
                    <a:pt x="539877" y="1398842"/>
                  </a:cubicBezTo>
                  <a:lnTo>
                    <a:pt x="537305" y="1384840"/>
                  </a:lnTo>
                  <a:cubicBezTo>
                    <a:pt x="420052" y="1353122"/>
                    <a:pt x="315182" y="1291304"/>
                    <a:pt x="231457" y="1208056"/>
                  </a:cubicBezTo>
                  <a:lnTo>
                    <a:pt x="218027" y="1212818"/>
                  </a:lnTo>
                  <a:cubicBezTo>
                    <a:pt x="134302" y="1128141"/>
                    <a:pt x="71914" y="1022318"/>
                    <a:pt x="39529" y="904018"/>
                  </a:cubicBezTo>
                  <a:lnTo>
                    <a:pt x="50292" y="894779"/>
                  </a:lnTo>
                  <a:cubicBezTo>
                    <a:pt x="35433" y="838391"/>
                    <a:pt x="27432" y="779145"/>
                    <a:pt x="27432" y="718090"/>
                  </a:cubicBezTo>
                  <a:cubicBezTo>
                    <a:pt x="27432" y="657035"/>
                    <a:pt x="35433" y="597789"/>
                    <a:pt x="50292" y="541401"/>
                  </a:cubicBezTo>
                  <a:lnTo>
                    <a:pt x="39529" y="532162"/>
                  </a:lnTo>
                  <a:cubicBezTo>
                    <a:pt x="71818" y="413861"/>
                    <a:pt x="134207" y="308039"/>
                    <a:pt x="218027" y="223361"/>
                  </a:cubicBezTo>
                  <a:lnTo>
                    <a:pt x="231457" y="228124"/>
                  </a:lnTo>
                  <a:cubicBezTo>
                    <a:pt x="315182" y="144971"/>
                    <a:pt x="420052" y="83153"/>
                    <a:pt x="537305" y="51340"/>
                  </a:cubicBezTo>
                  <a:lnTo>
                    <a:pt x="539877" y="37338"/>
                  </a:lnTo>
                  <a:cubicBezTo>
                    <a:pt x="596836" y="22479"/>
                    <a:pt x="656558" y="14478"/>
                    <a:pt x="718185" y="14478"/>
                  </a:cubicBezTo>
                  <a:cubicBezTo>
                    <a:pt x="779812" y="14478"/>
                    <a:pt x="839534" y="22384"/>
                    <a:pt x="896493" y="37338"/>
                  </a:cubicBezTo>
                  <a:lnTo>
                    <a:pt x="899065" y="51340"/>
                  </a:lnTo>
                  <a:cubicBezTo>
                    <a:pt x="1016318" y="83058"/>
                    <a:pt x="1121283" y="144875"/>
                    <a:pt x="1205008" y="228124"/>
                  </a:cubicBezTo>
                  <a:lnTo>
                    <a:pt x="1218343" y="223361"/>
                  </a:lnTo>
                  <a:cubicBezTo>
                    <a:pt x="1302068" y="308039"/>
                    <a:pt x="1364456" y="413861"/>
                    <a:pt x="1396842" y="532162"/>
                  </a:cubicBezTo>
                  <a:lnTo>
                    <a:pt x="1386078" y="541306"/>
                  </a:lnTo>
                  <a:cubicBezTo>
                    <a:pt x="1400937" y="597694"/>
                    <a:pt x="1408938" y="656939"/>
                    <a:pt x="1408938" y="717995"/>
                  </a:cubicBezTo>
                  <a:cubicBezTo>
                    <a:pt x="1408938" y="779050"/>
                    <a:pt x="1400937" y="838295"/>
                    <a:pt x="1386078" y="894683"/>
                  </a:cubicBezTo>
                  <a:lnTo>
                    <a:pt x="1396842" y="903923"/>
                  </a:lnTo>
                  <a:cubicBezTo>
                    <a:pt x="1364456" y="1022318"/>
                    <a:pt x="1302068" y="1128141"/>
                    <a:pt x="1218343" y="12129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C975E4B3-9933-D14B-A506-E1BE7422CF3F}"/>
              </a:ext>
            </a:extLst>
          </p:cNvPr>
          <p:cNvGrpSpPr/>
          <p:nvPr/>
        </p:nvGrpSpPr>
        <p:grpSpPr>
          <a:xfrm>
            <a:off x="9536144" y="4444618"/>
            <a:ext cx="1475866" cy="887224"/>
            <a:chOff x="9602721" y="3024523"/>
            <a:chExt cx="1315092" cy="790575"/>
          </a:xfrm>
          <a:solidFill>
            <a:srgbClr val="21C5FF">
              <a:alpha val="97000"/>
            </a:srgbClr>
          </a:solidFill>
        </p:grpSpPr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D7871E7D-0828-8C43-86EE-36D885D2707E}"/>
                </a:ext>
              </a:extLst>
            </p:cNvPr>
            <p:cNvSpPr/>
            <p:nvPr/>
          </p:nvSpPr>
          <p:spPr>
            <a:xfrm>
              <a:off x="9637082" y="3408761"/>
              <a:ext cx="1247775" cy="19050"/>
            </a:xfrm>
            <a:custGeom>
              <a:avLst/>
              <a:gdLst>
                <a:gd name="connsiteX0" fmla="*/ 207169 w 1247775"/>
                <a:gd name="connsiteY0" fmla="*/ 17812 h 19050"/>
                <a:gd name="connsiteX1" fmla="*/ 202692 w 1247775"/>
                <a:gd name="connsiteY1" fmla="*/ 17812 h 19050"/>
                <a:gd name="connsiteX2" fmla="*/ 202692 w 1247775"/>
                <a:gd name="connsiteY2" fmla="*/ 5144 h 19050"/>
                <a:gd name="connsiteX3" fmla="*/ 207169 w 1247775"/>
                <a:gd name="connsiteY3" fmla="*/ 5144 h 19050"/>
                <a:gd name="connsiteX4" fmla="*/ 207169 w 1247775"/>
                <a:gd name="connsiteY4" fmla="*/ 17812 h 19050"/>
                <a:gd name="connsiteX5" fmla="*/ 181832 w 1247775"/>
                <a:gd name="connsiteY5" fmla="*/ 17812 h 19050"/>
                <a:gd name="connsiteX6" fmla="*/ 177356 w 1247775"/>
                <a:gd name="connsiteY6" fmla="*/ 17812 h 19050"/>
                <a:gd name="connsiteX7" fmla="*/ 177356 w 1247775"/>
                <a:gd name="connsiteY7" fmla="*/ 5144 h 19050"/>
                <a:gd name="connsiteX8" fmla="*/ 181832 w 1247775"/>
                <a:gd name="connsiteY8" fmla="*/ 5144 h 19050"/>
                <a:gd name="connsiteX9" fmla="*/ 181832 w 1247775"/>
                <a:gd name="connsiteY9" fmla="*/ 17812 h 19050"/>
                <a:gd name="connsiteX10" fmla="*/ 156496 w 1247775"/>
                <a:gd name="connsiteY10" fmla="*/ 17812 h 19050"/>
                <a:gd name="connsiteX11" fmla="*/ 152019 w 1247775"/>
                <a:gd name="connsiteY11" fmla="*/ 17812 h 19050"/>
                <a:gd name="connsiteX12" fmla="*/ 152019 w 1247775"/>
                <a:gd name="connsiteY12" fmla="*/ 5144 h 19050"/>
                <a:gd name="connsiteX13" fmla="*/ 156496 w 1247775"/>
                <a:gd name="connsiteY13" fmla="*/ 5144 h 19050"/>
                <a:gd name="connsiteX14" fmla="*/ 156496 w 1247775"/>
                <a:gd name="connsiteY14" fmla="*/ 17812 h 19050"/>
                <a:gd name="connsiteX15" fmla="*/ 131159 w 1247775"/>
                <a:gd name="connsiteY15" fmla="*/ 17812 h 19050"/>
                <a:gd name="connsiteX16" fmla="*/ 126683 w 1247775"/>
                <a:gd name="connsiteY16" fmla="*/ 17812 h 19050"/>
                <a:gd name="connsiteX17" fmla="*/ 126683 w 1247775"/>
                <a:gd name="connsiteY17" fmla="*/ 5144 h 19050"/>
                <a:gd name="connsiteX18" fmla="*/ 131159 w 1247775"/>
                <a:gd name="connsiteY18" fmla="*/ 5144 h 19050"/>
                <a:gd name="connsiteX19" fmla="*/ 131159 w 1247775"/>
                <a:gd name="connsiteY19" fmla="*/ 17812 h 19050"/>
                <a:gd name="connsiteX20" fmla="*/ 80486 w 1247775"/>
                <a:gd name="connsiteY20" fmla="*/ 17812 h 19050"/>
                <a:gd name="connsiteX21" fmla="*/ 76010 w 1247775"/>
                <a:gd name="connsiteY21" fmla="*/ 17812 h 19050"/>
                <a:gd name="connsiteX22" fmla="*/ 76010 w 1247775"/>
                <a:gd name="connsiteY22" fmla="*/ 5144 h 19050"/>
                <a:gd name="connsiteX23" fmla="*/ 80486 w 1247775"/>
                <a:gd name="connsiteY23" fmla="*/ 5144 h 19050"/>
                <a:gd name="connsiteX24" fmla="*/ 80486 w 1247775"/>
                <a:gd name="connsiteY24" fmla="*/ 17812 h 19050"/>
                <a:gd name="connsiteX25" fmla="*/ 55150 w 1247775"/>
                <a:gd name="connsiteY25" fmla="*/ 17812 h 19050"/>
                <a:gd name="connsiteX26" fmla="*/ 50673 w 1247775"/>
                <a:gd name="connsiteY26" fmla="*/ 17812 h 19050"/>
                <a:gd name="connsiteX27" fmla="*/ 50673 w 1247775"/>
                <a:gd name="connsiteY27" fmla="*/ 5144 h 19050"/>
                <a:gd name="connsiteX28" fmla="*/ 55150 w 1247775"/>
                <a:gd name="connsiteY28" fmla="*/ 5144 h 19050"/>
                <a:gd name="connsiteX29" fmla="*/ 55150 w 1247775"/>
                <a:gd name="connsiteY29" fmla="*/ 17812 h 19050"/>
                <a:gd name="connsiteX30" fmla="*/ 29908 w 1247775"/>
                <a:gd name="connsiteY30" fmla="*/ 17812 h 19050"/>
                <a:gd name="connsiteX31" fmla="*/ 25432 w 1247775"/>
                <a:gd name="connsiteY31" fmla="*/ 17812 h 19050"/>
                <a:gd name="connsiteX32" fmla="*/ 25432 w 1247775"/>
                <a:gd name="connsiteY32" fmla="*/ 5144 h 19050"/>
                <a:gd name="connsiteX33" fmla="*/ 29908 w 1247775"/>
                <a:gd name="connsiteY33" fmla="*/ 5144 h 19050"/>
                <a:gd name="connsiteX34" fmla="*/ 29908 w 1247775"/>
                <a:gd name="connsiteY34" fmla="*/ 17812 h 19050"/>
                <a:gd name="connsiteX35" fmla="*/ 4477 w 1247775"/>
                <a:gd name="connsiteY35" fmla="*/ 17812 h 19050"/>
                <a:gd name="connsiteX36" fmla="*/ 0 w 1247775"/>
                <a:gd name="connsiteY36" fmla="*/ 17812 h 19050"/>
                <a:gd name="connsiteX37" fmla="*/ 0 w 1247775"/>
                <a:gd name="connsiteY37" fmla="*/ 5144 h 19050"/>
                <a:gd name="connsiteX38" fmla="*/ 4477 w 1247775"/>
                <a:gd name="connsiteY38" fmla="*/ 5144 h 19050"/>
                <a:gd name="connsiteX39" fmla="*/ 4477 w 1247775"/>
                <a:gd name="connsiteY39" fmla="*/ 17812 h 19050"/>
                <a:gd name="connsiteX40" fmla="*/ 108109 w 1247775"/>
                <a:gd name="connsiteY40" fmla="*/ 0 h 19050"/>
                <a:gd name="connsiteX41" fmla="*/ 99155 w 1247775"/>
                <a:gd name="connsiteY41" fmla="*/ 0 h 19050"/>
                <a:gd name="connsiteX42" fmla="*/ 99155 w 1247775"/>
                <a:gd name="connsiteY42" fmla="*/ 22765 h 19050"/>
                <a:gd name="connsiteX43" fmla="*/ 108109 w 1247775"/>
                <a:gd name="connsiteY43" fmla="*/ 22765 h 19050"/>
                <a:gd name="connsiteX44" fmla="*/ 108109 w 1247775"/>
                <a:gd name="connsiteY44" fmla="*/ 0 h 19050"/>
                <a:gd name="connsiteX45" fmla="*/ 1254919 w 1247775"/>
                <a:gd name="connsiteY45" fmla="*/ 17812 h 19050"/>
                <a:gd name="connsiteX46" fmla="*/ 1250442 w 1247775"/>
                <a:gd name="connsiteY46" fmla="*/ 17812 h 19050"/>
                <a:gd name="connsiteX47" fmla="*/ 1250442 w 1247775"/>
                <a:gd name="connsiteY47" fmla="*/ 5144 h 19050"/>
                <a:gd name="connsiteX48" fmla="*/ 1254919 w 1247775"/>
                <a:gd name="connsiteY48" fmla="*/ 5144 h 19050"/>
                <a:gd name="connsiteX49" fmla="*/ 1254919 w 1247775"/>
                <a:gd name="connsiteY49" fmla="*/ 17812 h 19050"/>
                <a:gd name="connsiteX50" fmla="*/ 1229582 w 1247775"/>
                <a:gd name="connsiteY50" fmla="*/ 17812 h 19050"/>
                <a:gd name="connsiteX51" fmla="*/ 1225106 w 1247775"/>
                <a:gd name="connsiteY51" fmla="*/ 17812 h 19050"/>
                <a:gd name="connsiteX52" fmla="*/ 1225106 w 1247775"/>
                <a:gd name="connsiteY52" fmla="*/ 5144 h 19050"/>
                <a:gd name="connsiteX53" fmla="*/ 1229582 w 1247775"/>
                <a:gd name="connsiteY53" fmla="*/ 5144 h 19050"/>
                <a:gd name="connsiteX54" fmla="*/ 1229582 w 1247775"/>
                <a:gd name="connsiteY54" fmla="*/ 17812 h 19050"/>
                <a:gd name="connsiteX55" fmla="*/ 1204246 w 1247775"/>
                <a:gd name="connsiteY55" fmla="*/ 17812 h 19050"/>
                <a:gd name="connsiteX56" fmla="*/ 1199769 w 1247775"/>
                <a:gd name="connsiteY56" fmla="*/ 17812 h 19050"/>
                <a:gd name="connsiteX57" fmla="*/ 1199769 w 1247775"/>
                <a:gd name="connsiteY57" fmla="*/ 5144 h 19050"/>
                <a:gd name="connsiteX58" fmla="*/ 1204246 w 1247775"/>
                <a:gd name="connsiteY58" fmla="*/ 5144 h 19050"/>
                <a:gd name="connsiteX59" fmla="*/ 1204246 w 1247775"/>
                <a:gd name="connsiteY59" fmla="*/ 17812 h 19050"/>
                <a:gd name="connsiteX60" fmla="*/ 1178909 w 1247775"/>
                <a:gd name="connsiteY60" fmla="*/ 17812 h 19050"/>
                <a:gd name="connsiteX61" fmla="*/ 1174433 w 1247775"/>
                <a:gd name="connsiteY61" fmla="*/ 17812 h 19050"/>
                <a:gd name="connsiteX62" fmla="*/ 1174433 w 1247775"/>
                <a:gd name="connsiteY62" fmla="*/ 5144 h 19050"/>
                <a:gd name="connsiteX63" fmla="*/ 1178909 w 1247775"/>
                <a:gd name="connsiteY63" fmla="*/ 5144 h 19050"/>
                <a:gd name="connsiteX64" fmla="*/ 1178909 w 1247775"/>
                <a:gd name="connsiteY64" fmla="*/ 17812 h 19050"/>
                <a:gd name="connsiteX65" fmla="*/ 1128236 w 1247775"/>
                <a:gd name="connsiteY65" fmla="*/ 17812 h 19050"/>
                <a:gd name="connsiteX66" fmla="*/ 1123760 w 1247775"/>
                <a:gd name="connsiteY66" fmla="*/ 17812 h 19050"/>
                <a:gd name="connsiteX67" fmla="*/ 1123760 w 1247775"/>
                <a:gd name="connsiteY67" fmla="*/ 5144 h 19050"/>
                <a:gd name="connsiteX68" fmla="*/ 1128236 w 1247775"/>
                <a:gd name="connsiteY68" fmla="*/ 5144 h 19050"/>
                <a:gd name="connsiteX69" fmla="*/ 1128236 w 1247775"/>
                <a:gd name="connsiteY69" fmla="*/ 17812 h 19050"/>
                <a:gd name="connsiteX70" fmla="*/ 1102900 w 1247775"/>
                <a:gd name="connsiteY70" fmla="*/ 17812 h 19050"/>
                <a:gd name="connsiteX71" fmla="*/ 1098423 w 1247775"/>
                <a:gd name="connsiteY71" fmla="*/ 17812 h 19050"/>
                <a:gd name="connsiteX72" fmla="*/ 1098423 w 1247775"/>
                <a:gd name="connsiteY72" fmla="*/ 5144 h 19050"/>
                <a:gd name="connsiteX73" fmla="*/ 1102900 w 1247775"/>
                <a:gd name="connsiteY73" fmla="*/ 5144 h 19050"/>
                <a:gd name="connsiteX74" fmla="*/ 1102900 w 1247775"/>
                <a:gd name="connsiteY74" fmla="*/ 17812 h 19050"/>
                <a:gd name="connsiteX75" fmla="*/ 1077659 w 1247775"/>
                <a:gd name="connsiteY75" fmla="*/ 17812 h 19050"/>
                <a:gd name="connsiteX76" fmla="*/ 1073182 w 1247775"/>
                <a:gd name="connsiteY76" fmla="*/ 17812 h 19050"/>
                <a:gd name="connsiteX77" fmla="*/ 1073182 w 1247775"/>
                <a:gd name="connsiteY77" fmla="*/ 5144 h 19050"/>
                <a:gd name="connsiteX78" fmla="*/ 1077659 w 1247775"/>
                <a:gd name="connsiteY78" fmla="*/ 5144 h 19050"/>
                <a:gd name="connsiteX79" fmla="*/ 1077659 w 1247775"/>
                <a:gd name="connsiteY79" fmla="*/ 17812 h 19050"/>
                <a:gd name="connsiteX80" fmla="*/ 1052227 w 1247775"/>
                <a:gd name="connsiteY80" fmla="*/ 17812 h 19050"/>
                <a:gd name="connsiteX81" fmla="*/ 1047750 w 1247775"/>
                <a:gd name="connsiteY81" fmla="*/ 17812 h 19050"/>
                <a:gd name="connsiteX82" fmla="*/ 1047750 w 1247775"/>
                <a:gd name="connsiteY82" fmla="*/ 5144 h 19050"/>
                <a:gd name="connsiteX83" fmla="*/ 1052227 w 1247775"/>
                <a:gd name="connsiteY83" fmla="*/ 5144 h 19050"/>
                <a:gd name="connsiteX84" fmla="*/ 1052227 w 1247775"/>
                <a:gd name="connsiteY84" fmla="*/ 17812 h 19050"/>
                <a:gd name="connsiteX85" fmla="*/ 1155859 w 1247775"/>
                <a:gd name="connsiteY85" fmla="*/ 0 h 19050"/>
                <a:gd name="connsiteX86" fmla="*/ 1146905 w 1247775"/>
                <a:gd name="connsiteY86" fmla="*/ 0 h 19050"/>
                <a:gd name="connsiteX87" fmla="*/ 1146905 w 1247775"/>
                <a:gd name="connsiteY87" fmla="*/ 22765 h 19050"/>
                <a:gd name="connsiteX88" fmla="*/ 1155859 w 1247775"/>
                <a:gd name="connsiteY88" fmla="*/ 22765 h 19050"/>
                <a:gd name="connsiteX89" fmla="*/ 1155859 w 1247775"/>
                <a:gd name="connsiteY89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247775" h="19050">
                  <a:moveTo>
                    <a:pt x="207169" y="17812"/>
                  </a:moveTo>
                  <a:lnTo>
                    <a:pt x="202692" y="17812"/>
                  </a:lnTo>
                  <a:lnTo>
                    <a:pt x="202692" y="5144"/>
                  </a:lnTo>
                  <a:lnTo>
                    <a:pt x="207169" y="5144"/>
                  </a:lnTo>
                  <a:lnTo>
                    <a:pt x="207169" y="17812"/>
                  </a:lnTo>
                  <a:close/>
                  <a:moveTo>
                    <a:pt x="181832" y="17812"/>
                  </a:moveTo>
                  <a:lnTo>
                    <a:pt x="177356" y="17812"/>
                  </a:lnTo>
                  <a:lnTo>
                    <a:pt x="177356" y="5144"/>
                  </a:lnTo>
                  <a:lnTo>
                    <a:pt x="181832" y="5144"/>
                  </a:lnTo>
                  <a:lnTo>
                    <a:pt x="181832" y="17812"/>
                  </a:lnTo>
                  <a:close/>
                  <a:moveTo>
                    <a:pt x="156496" y="17812"/>
                  </a:moveTo>
                  <a:lnTo>
                    <a:pt x="152019" y="17812"/>
                  </a:lnTo>
                  <a:lnTo>
                    <a:pt x="152019" y="5144"/>
                  </a:lnTo>
                  <a:lnTo>
                    <a:pt x="156496" y="5144"/>
                  </a:lnTo>
                  <a:lnTo>
                    <a:pt x="156496" y="17812"/>
                  </a:lnTo>
                  <a:close/>
                  <a:moveTo>
                    <a:pt x="131159" y="17812"/>
                  </a:moveTo>
                  <a:lnTo>
                    <a:pt x="126683" y="17812"/>
                  </a:lnTo>
                  <a:lnTo>
                    <a:pt x="126683" y="5144"/>
                  </a:lnTo>
                  <a:lnTo>
                    <a:pt x="131159" y="5144"/>
                  </a:lnTo>
                  <a:lnTo>
                    <a:pt x="131159" y="17812"/>
                  </a:lnTo>
                  <a:close/>
                  <a:moveTo>
                    <a:pt x="80486" y="17812"/>
                  </a:moveTo>
                  <a:lnTo>
                    <a:pt x="76010" y="17812"/>
                  </a:lnTo>
                  <a:lnTo>
                    <a:pt x="76010" y="5144"/>
                  </a:lnTo>
                  <a:lnTo>
                    <a:pt x="80486" y="5144"/>
                  </a:lnTo>
                  <a:lnTo>
                    <a:pt x="80486" y="17812"/>
                  </a:lnTo>
                  <a:close/>
                  <a:moveTo>
                    <a:pt x="55150" y="17812"/>
                  </a:moveTo>
                  <a:lnTo>
                    <a:pt x="50673" y="17812"/>
                  </a:lnTo>
                  <a:lnTo>
                    <a:pt x="50673" y="5144"/>
                  </a:lnTo>
                  <a:lnTo>
                    <a:pt x="55150" y="5144"/>
                  </a:lnTo>
                  <a:lnTo>
                    <a:pt x="55150" y="17812"/>
                  </a:lnTo>
                  <a:close/>
                  <a:moveTo>
                    <a:pt x="29908" y="17812"/>
                  </a:moveTo>
                  <a:lnTo>
                    <a:pt x="25432" y="17812"/>
                  </a:lnTo>
                  <a:lnTo>
                    <a:pt x="25432" y="5144"/>
                  </a:lnTo>
                  <a:lnTo>
                    <a:pt x="29908" y="5144"/>
                  </a:lnTo>
                  <a:lnTo>
                    <a:pt x="29908" y="17812"/>
                  </a:lnTo>
                  <a:close/>
                  <a:moveTo>
                    <a:pt x="4477" y="17812"/>
                  </a:moveTo>
                  <a:lnTo>
                    <a:pt x="0" y="17812"/>
                  </a:lnTo>
                  <a:lnTo>
                    <a:pt x="0" y="5144"/>
                  </a:lnTo>
                  <a:lnTo>
                    <a:pt x="4477" y="5144"/>
                  </a:lnTo>
                  <a:lnTo>
                    <a:pt x="4477" y="17812"/>
                  </a:lnTo>
                  <a:close/>
                  <a:moveTo>
                    <a:pt x="108109" y="0"/>
                  </a:moveTo>
                  <a:lnTo>
                    <a:pt x="99155" y="0"/>
                  </a:lnTo>
                  <a:lnTo>
                    <a:pt x="99155" y="22765"/>
                  </a:lnTo>
                  <a:lnTo>
                    <a:pt x="108109" y="22765"/>
                  </a:lnTo>
                  <a:lnTo>
                    <a:pt x="108109" y="0"/>
                  </a:lnTo>
                  <a:close/>
                  <a:moveTo>
                    <a:pt x="1254919" y="17812"/>
                  </a:moveTo>
                  <a:lnTo>
                    <a:pt x="1250442" y="17812"/>
                  </a:lnTo>
                  <a:lnTo>
                    <a:pt x="1250442" y="5144"/>
                  </a:lnTo>
                  <a:lnTo>
                    <a:pt x="1254919" y="5144"/>
                  </a:lnTo>
                  <a:lnTo>
                    <a:pt x="1254919" y="17812"/>
                  </a:lnTo>
                  <a:close/>
                  <a:moveTo>
                    <a:pt x="1229582" y="17812"/>
                  </a:moveTo>
                  <a:lnTo>
                    <a:pt x="1225106" y="17812"/>
                  </a:lnTo>
                  <a:lnTo>
                    <a:pt x="1225106" y="5144"/>
                  </a:lnTo>
                  <a:lnTo>
                    <a:pt x="1229582" y="5144"/>
                  </a:lnTo>
                  <a:lnTo>
                    <a:pt x="1229582" y="17812"/>
                  </a:lnTo>
                  <a:close/>
                  <a:moveTo>
                    <a:pt x="1204246" y="17812"/>
                  </a:moveTo>
                  <a:lnTo>
                    <a:pt x="1199769" y="17812"/>
                  </a:lnTo>
                  <a:lnTo>
                    <a:pt x="1199769" y="5144"/>
                  </a:lnTo>
                  <a:lnTo>
                    <a:pt x="1204246" y="5144"/>
                  </a:lnTo>
                  <a:lnTo>
                    <a:pt x="1204246" y="17812"/>
                  </a:lnTo>
                  <a:close/>
                  <a:moveTo>
                    <a:pt x="1178909" y="17812"/>
                  </a:moveTo>
                  <a:lnTo>
                    <a:pt x="1174433" y="17812"/>
                  </a:lnTo>
                  <a:lnTo>
                    <a:pt x="1174433" y="5144"/>
                  </a:lnTo>
                  <a:lnTo>
                    <a:pt x="1178909" y="5144"/>
                  </a:lnTo>
                  <a:lnTo>
                    <a:pt x="1178909" y="17812"/>
                  </a:lnTo>
                  <a:close/>
                  <a:moveTo>
                    <a:pt x="1128236" y="17812"/>
                  </a:moveTo>
                  <a:lnTo>
                    <a:pt x="1123760" y="17812"/>
                  </a:lnTo>
                  <a:lnTo>
                    <a:pt x="1123760" y="5144"/>
                  </a:lnTo>
                  <a:lnTo>
                    <a:pt x="1128236" y="5144"/>
                  </a:lnTo>
                  <a:lnTo>
                    <a:pt x="1128236" y="17812"/>
                  </a:lnTo>
                  <a:close/>
                  <a:moveTo>
                    <a:pt x="1102900" y="17812"/>
                  </a:moveTo>
                  <a:lnTo>
                    <a:pt x="1098423" y="17812"/>
                  </a:lnTo>
                  <a:lnTo>
                    <a:pt x="1098423" y="5144"/>
                  </a:lnTo>
                  <a:lnTo>
                    <a:pt x="1102900" y="5144"/>
                  </a:lnTo>
                  <a:lnTo>
                    <a:pt x="1102900" y="17812"/>
                  </a:lnTo>
                  <a:close/>
                  <a:moveTo>
                    <a:pt x="1077659" y="17812"/>
                  </a:moveTo>
                  <a:lnTo>
                    <a:pt x="1073182" y="17812"/>
                  </a:lnTo>
                  <a:lnTo>
                    <a:pt x="1073182" y="5144"/>
                  </a:lnTo>
                  <a:lnTo>
                    <a:pt x="1077659" y="5144"/>
                  </a:lnTo>
                  <a:lnTo>
                    <a:pt x="1077659" y="17812"/>
                  </a:lnTo>
                  <a:close/>
                  <a:moveTo>
                    <a:pt x="1052227" y="17812"/>
                  </a:moveTo>
                  <a:lnTo>
                    <a:pt x="1047750" y="17812"/>
                  </a:lnTo>
                  <a:lnTo>
                    <a:pt x="1047750" y="5144"/>
                  </a:lnTo>
                  <a:lnTo>
                    <a:pt x="1052227" y="5144"/>
                  </a:lnTo>
                  <a:lnTo>
                    <a:pt x="1052227" y="17812"/>
                  </a:lnTo>
                  <a:close/>
                  <a:moveTo>
                    <a:pt x="1155859" y="0"/>
                  </a:moveTo>
                  <a:lnTo>
                    <a:pt x="1146905" y="0"/>
                  </a:lnTo>
                  <a:lnTo>
                    <a:pt x="1146905" y="22765"/>
                  </a:lnTo>
                  <a:lnTo>
                    <a:pt x="1155859" y="22765"/>
                  </a:lnTo>
                  <a:lnTo>
                    <a:pt x="1155859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BF5DA45C-E9B5-304C-8C7E-17ED850453E3}"/>
                </a:ext>
              </a:extLst>
            </p:cNvPr>
            <p:cNvSpPr/>
            <p:nvPr/>
          </p:nvSpPr>
          <p:spPr>
            <a:xfrm>
              <a:off x="9603363" y="3024523"/>
              <a:ext cx="1314450" cy="790575"/>
            </a:xfrm>
            <a:custGeom>
              <a:avLst/>
              <a:gdLst>
                <a:gd name="connsiteX0" fmla="*/ 1279493 w 1314450"/>
                <a:gd name="connsiteY0" fmla="*/ 766762 h 790575"/>
                <a:gd name="connsiteX1" fmla="*/ 1291781 w 1314450"/>
                <a:gd name="connsiteY1" fmla="*/ 745522 h 790575"/>
                <a:gd name="connsiteX2" fmla="*/ 1308068 w 1314450"/>
                <a:gd name="connsiteY2" fmla="*/ 741141 h 790575"/>
                <a:gd name="connsiteX3" fmla="*/ 1322451 w 1314450"/>
                <a:gd name="connsiteY3" fmla="*/ 749427 h 790575"/>
                <a:gd name="connsiteX4" fmla="*/ 1298258 w 1314450"/>
                <a:gd name="connsiteY4" fmla="*/ 791242 h 790575"/>
                <a:gd name="connsiteX5" fmla="*/ 1283875 w 1314450"/>
                <a:gd name="connsiteY5" fmla="*/ 782955 h 790575"/>
                <a:gd name="connsiteX6" fmla="*/ 1279493 w 1314450"/>
                <a:gd name="connsiteY6" fmla="*/ 766762 h 790575"/>
                <a:gd name="connsiteX7" fmla="*/ 38576 w 1314450"/>
                <a:gd name="connsiteY7" fmla="*/ 8287 h 790575"/>
                <a:gd name="connsiteX8" fmla="*/ 24193 w 1314450"/>
                <a:gd name="connsiteY8" fmla="*/ 0 h 790575"/>
                <a:gd name="connsiteX9" fmla="*/ 0 w 1314450"/>
                <a:gd name="connsiteY9" fmla="*/ 41815 h 790575"/>
                <a:gd name="connsiteX10" fmla="*/ 14383 w 1314450"/>
                <a:gd name="connsiteY10" fmla="*/ 50102 h 790575"/>
                <a:gd name="connsiteX11" fmla="*/ 30575 w 1314450"/>
                <a:gd name="connsiteY11" fmla="*/ 45720 h 790575"/>
                <a:gd name="connsiteX12" fmla="*/ 42863 w 1314450"/>
                <a:gd name="connsiteY12" fmla="*/ 24479 h 790575"/>
                <a:gd name="connsiteX13" fmla="*/ 38576 w 1314450"/>
                <a:gd name="connsiteY13" fmla="*/ 8287 h 790575"/>
                <a:gd name="connsiteX14" fmla="*/ 1307973 w 1314450"/>
                <a:gd name="connsiteY14" fmla="*/ 50102 h 790575"/>
                <a:gd name="connsiteX15" fmla="*/ 1322356 w 1314450"/>
                <a:gd name="connsiteY15" fmla="*/ 41815 h 790575"/>
                <a:gd name="connsiteX16" fmla="*/ 1298162 w 1314450"/>
                <a:gd name="connsiteY16" fmla="*/ 0 h 790575"/>
                <a:gd name="connsiteX17" fmla="*/ 1283780 w 1314450"/>
                <a:gd name="connsiteY17" fmla="*/ 8287 h 790575"/>
                <a:gd name="connsiteX18" fmla="*/ 1279398 w 1314450"/>
                <a:gd name="connsiteY18" fmla="*/ 24574 h 790575"/>
                <a:gd name="connsiteX19" fmla="*/ 1291685 w 1314450"/>
                <a:gd name="connsiteY19" fmla="*/ 45815 h 790575"/>
                <a:gd name="connsiteX20" fmla="*/ 1307973 w 1314450"/>
                <a:gd name="connsiteY20" fmla="*/ 50102 h 790575"/>
                <a:gd name="connsiteX21" fmla="*/ 14383 w 1314450"/>
                <a:gd name="connsiteY21" fmla="*/ 741235 h 790575"/>
                <a:gd name="connsiteX22" fmla="*/ 0 w 1314450"/>
                <a:gd name="connsiteY22" fmla="*/ 749617 h 790575"/>
                <a:gd name="connsiteX23" fmla="*/ 24193 w 1314450"/>
                <a:gd name="connsiteY23" fmla="*/ 791337 h 790575"/>
                <a:gd name="connsiteX24" fmla="*/ 38576 w 1314450"/>
                <a:gd name="connsiteY24" fmla="*/ 783050 h 790575"/>
                <a:gd name="connsiteX25" fmla="*/ 42958 w 1314450"/>
                <a:gd name="connsiteY25" fmla="*/ 766762 h 790575"/>
                <a:gd name="connsiteX26" fmla="*/ 30670 w 1314450"/>
                <a:gd name="connsiteY26" fmla="*/ 745617 h 790575"/>
                <a:gd name="connsiteX27" fmla="*/ 14383 w 1314450"/>
                <a:gd name="connsiteY27" fmla="*/ 741235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14450" h="790575">
                  <a:moveTo>
                    <a:pt x="1279493" y="766762"/>
                  </a:moveTo>
                  <a:cubicBezTo>
                    <a:pt x="1283684" y="759809"/>
                    <a:pt x="1287780" y="752665"/>
                    <a:pt x="1291781" y="745522"/>
                  </a:cubicBezTo>
                  <a:lnTo>
                    <a:pt x="1308068" y="741141"/>
                  </a:lnTo>
                  <a:lnTo>
                    <a:pt x="1322451" y="749427"/>
                  </a:lnTo>
                  <a:cubicBezTo>
                    <a:pt x="1314831" y="763619"/>
                    <a:pt x="1306735" y="777621"/>
                    <a:pt x="1298258" y="791242"/>
                  </a:cubicBezTo>
                  <a:lnTo>
                    <a:pt x="1283875" y="782955"/>
                  </a:lnTo>
                  <a:lnTo>
                    <a:pt x="1279493" y="766762"/>
                  </a:lnTo>
                  <a:close/>
                  <a:moveTo>
                    <a:pt x="38576" y="8287"/>
                  </a:moveTo>
                  <a:lnTo>
                    <a:pt x="24193" y="0"/>
                  </a:lnTo>
                  <a:cubicBezTo>
                    <a:pt x="15716" y="13621"/>
                    <a:pt x="7620" y="27527"/>
                    <a:pt x="0" y="41815"/>
                  </a:cubicBezTo>
                  <a:lnTo>
                    <a:pt x="14383" y="50102"/>
                  </a:lnTo>
                  <a:lnTo>
                    <a:pt x="30575" y="45720"/>
                  </a:lnTo>
                  <a:cubicBezTo>
                    <a:pt x="34576" y="38576"/>
                    <a:pt x="38671" y="31528"/>
                    <a:pt x="42863" y="24479"/>
                  </a:cubicBezTo>
                  <a:lnTo>
                    <a:pt x="38576" y="8287"/>
                  </a:lnTo>
                  <a:close/>
                  <a:moveTo>
                    <a:pt x="1307973" y="50102"/>
                  </a:moveTo>
                  <a:lnTo>
                    <a:pt x="1322356" y="41815"/>
                  </a:lnTo>
                  <a:cubicBezTo>
                    <a:pt x="1314736" y="27622"/>
                    <a:pt x="1306639" y="13716"/>
                    <a:pt x="1298162" y="0"/>
                  </a:cubicBezTo>
                  <a:lnTo>
                    <a:pt x="1283780" y="8287"/>
                  </a:lnTo>
                  <a:lnTo>
                    <a:pt x="1279398" y="24574"/>
                  </a:lnTo>
                  <a:cubicBezTo>
                    <a:pt x="1283589" y="31528"/>
                    <a:pt x="1287685" y="38576"/>
                    <a:pt x="1291685" y="45815"/>
                  </a:cubicBezTo>
                  <a:lnTo>
                    <a:pt x="1307973" y="50102"/>
                  </a:lnTo>
                  <a:close/>
                  <a:moveTo>
                    <a:pt x="14383" y="741235"/>
                  </a:moveTo>
                  <a:lnTo>
                    <a:pt x="0" y="749617"/>
                  </a:lnTo>
                  <a:cubicBezTo>
                    <a:pt x="7620" y="763810"/>
                    <a:pt x="15716" y="777716"/>
                    <a:pt x="24193" y="791337"/>
                  </a:cubicBezTo>
                  <a:lnTo>
                    <a:pt x="38576" y="783050"/>
                  </a:lnTo>
                  <a:lnTo>
                    <a:pt x="42958" y="766762"/>
                  </a:lnTo>
                  <a:cubicBezTo>
                    <a:pt x="38767" y="759809"/>
                    <a:pt x="34671" y="752761"/>
                    <a:pt x="30670" y="745617"/>
                  </a:cubicBezTo>
                  <a:lnTo>
                    <a:pt x="14383" y="7412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DB1B96DB-6134-D34C-9C42-711694479FF3}"/>
                </a:ext>
              </a:extLst>
            </p:cNvPr>
            <p:cNvSpPr/>
            <p:nvPr/>
          </p:nvSpPr>
          <p:spPr>
            <a:xfrm>
              <a:off x="9602721" y="3100247"/>
              <a:ext cx="1314450" cy="638175"/>
            </a:xfrm>
            <a:custGeom>
              <a:avLst/>
              <a:gdLst>
                <a:gd name="connsiteX0" fmla="*/ 82748 w 1314450"/>
                <a:gd name="connsiteY0" fmla="*/ 639699 h 638175"/>
                <a:gd name="connsiteX1" fmla="*/ 22836 w 1314450"/>
                <a:gd name="connsiteY1" fmla="*/ 148685 h 638175"/>
                <a:gd name="connsiteX2" fmla="*/ 82558 w 1314450"/>
                <a:gd name="connsiteY2" fmla="*/ 0 h 638175"/>
                <a:gd name="connsiteX3" fmla="*/ 87892 w 1314450"/>
                <a:gd name="connsiteY3" fmla="*/ 3048 h 638175"/>
                <a:gd name="connsiteX4" fmla="*/ 91130 w 1314450"/>
                <a:gd name="connsiteY4" fmla="*/ 15145 h 638175"/>
                <a:gd name="connsiteX5" fmla="*/ 91035 w 1314450"/>
                <a:gd name="connsiteY5" fmla="*/ 624935 h 638175"/>
                <a:gd name="connsiteX6" fmla="*/ 87892 w 1314450"/>
                <a:gd name="connsiteY6" fmla="*/ 636746 h 638175"/>
                <a:gd name="connsiteX7" fmla="*/ 82748 w 1314450"/>
                <a:gd name="connsiteY7" fmla="*/ 639699 h 638175"/>
                <a:gd name="connsiteX8" fmla="*/ 1235940 w 1314450"/>
                <a:gd name="connsiteY8" fmla="*/ 3048 h 638175"/>
                <a:gd name="connsiteX9" fmla="*/ 1232797 w 1314450"/>
                <a:gd name="connsiteY9" fmla="*/ 14859 h 638175"/>
                <a:gd name="connsiteX10" fmla="*/ 1232701 w 1314450"/>
                <a:gd name="connsiteY10" fmla="*/ 624649 h 638175"/>
                <a:gd name="connsiteX11" fmla="*/ 1235940 w 1314450"/>
                <a:gd name="connsiteY11" fmla="*/ 636746 h 638175"/>
                <a:gd name="connsiteX12" fmla="*/ 1241179 w 1314450"/>
                <a:gd name="connsiteY12" fmla="*/ 639794 h 638175"/>
                <a:gd name="connsiteX13" fmla="*/ 1300900 w 1314450"/>
                <a:gd name="connsiteY13" fmla="*/ 491109 h 638175"/>
                <a:gd name="connsiteX14" fmla="*/ 1240988 w 1314450"/>
                <a:gd name="connsiteY14" fmla="*/ 95 h 638175"/>
                <a:gd name="connsiteX15" fmla="*/ 1235940 w 1314450"/>
                <a:gd name="connsiteY15" fmla="*/ 3048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4450" h="638175">
                  <a:moveTo>
                    <a:pt x="82748" y="639699"/>
                  </a:moveTo>
                  <a:cubicBezTo>
                    <a:pt x="-500" y="489204"/>
                    <a:pt x="-21836" y="315277"/>
                    <a:pt x="22836" y="148685"/>
                  </a:cubicBezTo>
                  <a:cubicBezTo>
                    <a:pt x="36838" y="96202"/>
                    <a:pt x="57031" y="46387"/>
                    <a:pt x="82558" y="0"/>
                  </a:cubicBezTo>
                  <a:lnTo>
                    <a:pt x="87892" y="3048"/>
                  </a:lnTo>
                  <a:lnTo>
                    <a:pt x="91130" y="15145"/>
                  </a:lnTo>
                  <a:cubicBezTo>
                    <a:pt x="-7168" y="200025"/>
                    <a:pt x="-14026" y="428530"/>
                    <a:pt x="91035" y="624935"/>
                  </a:cubicBezTo>
                  <a:lnTo>
                    <a:pt x="87892" y="636746"/>
                  </a:lnTo>
                  <a:lnTo>
                    <a:pt x="82748" y="639699"/>
                  </a:lnTo>
                  <a:close/>
                  <a:moveTo>
                    <a:pt x="1235940" y="3048"/>
                  </a:moveTo>
                  <a:lnTo>
                    <a:pt x="1232797" y="14859"/>
                  </a:lnTo>
                  <a:cubicBezTo>
                    <a:pt x="1337857" y="211264"/>
                    <a:pt x="1330999" y="439769"/>
                    <a:pt x="1232701" y="624649"/>
                  </a:cubicBezTo>
                  <a:lnTo>
                    <a:pt x="1235940" y="636746"/>
                  </a:lnTo>
                  <a:lnTo>
                    <a:pt x="1241179" y="639794"/>
                  </a:lnTo>
                  <a:cubicBezTo>
                    <a:pt x="1266706" y="593312"/>
                    <a:pt x="1286803" y="543592"/>
                    <a:pt x="1300900" y="491109"/>
                  </a:cubicBezTo>
                  <a:cubicBezTo>
                    <a:pt x="1345573" y="324517"/>
                    <a:pt x="1324237" y="150590"/>
                    <a:pt x="1240988" y="95"/>
                  </a:cubicBezTo>
                  <a:lnTo>
                    <a:pt x="1235940" y="30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3104ED03-2EA5-0045-AC83-6D028B0403CE}"/>
                </a:ext>
              </a:extLst>
            </p:cNvPr>
            <p:cNvSpPr/>
            <p:nvPr/>
          </p:nvSpPr>
          <p:spPr>
            <a:xfrm>
              <a:off x="9655084" y="3063766"/>
              <a:ext cx="1209675" cy="704850"/>
            </a:xfrm>
            <a:custGeom>
              <a:avLst/>
              <a:gdLst>
                <a:gd name="connsiteX0" fmla="*/ 1201579 w 1209675"/>
                <a:gd name="connsiteY0" fmla="*/ 14573 h 704850"/>
                <a:gd name="connsiteX1" fmla="*/ 1211199 w 1209675"/>
                <a:gd name="connsiteY1" fmla="*/ 0 h 704850"/>
                <a:gd name="connsiteX2" fmla="*/ 1219010 w 1209675"/>
                <a:gd name="connsiteY2" fmla="*/ 13526 h 704850"/>
                <a:gd name="connsiteX3" fmla="*/ 1201579 w 1209675"/>
                <a:gd name="connsiteY3" fmla="*/ 14573 h 704850"/>
                <a:gd name="connsiteX4" fmla="*/ 17431 w 1209675"/>
                <a:gd name="connsiteY4" fmla="*/ 698183 h 704850"/>
                <a:gd name="connsiteX5" fmla="*/ 0 w 1209675"/>
                <a:gd name="connsiteY5" fmla="*/ 699230 h 704850"/>
                <a:gd name="connsiteX6" fmla="*/ 7811 w 1209675"/>
                <a:gd name="connsiteY6" fmla="*/ 712756 h 704850"/>
                <a:gd name="connsiteX7" fmla="*/ 17431 w 1209675"/>
                <a:gd name="connsiteY7" fmla="*/ 698183 h 704850"/>
                <a:gd name="connsiteX8" fmla="*/ 17431 w 1209675"/>
                <a:gd name="connsiteY8" fmla="*/ 14573 h 704850"/>
                <a:gd name="connsiteX9" fmla="*/ 0 w 1209675"/>
                <a:gd name="connsiteY9" fmla="*/ 13526 h 704850"/>
                <a:gd name="connsiteX10" fmla="*/ 7811 w 1209675"/>
                <a:gd name="connsiteY10" fmla="*/ 0 h 704850"/>
                <a:gd name="connsiteX11" fmla="*/ 17431 w 1209675"/>
                <a:gd name="connsiteY11" fmla="*/ 14573 h 704850"/>
                <a:gd name="connsiteX12" fmla="*/ 1201579 w 1209675"/>
                <a:gd name="connsiteY12" fmla="*/ 698183 h 704850"/>
                <a:gd name="connsiteX13" fmla="*/ 1211199 w 1209675"/>
                <a:gd name="connsiteY13" fmla="*/ 712756 h 704850"/>
                <a:gd name="connsiteX14" fmla="*/ 1219010 w 1209675"/>
                <a:gd name="connsiteY14" fmla="*/ 699230 h 704850"/>
                <a:gd name="connsiteX15" fmla="*/ 1201579 w 1209675"/>
                <a:gd name="connsiteY15" fmla="*/ 698183 h 70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09675" h="704850">
                  <a:moveTo>
                    <a:pt x="1201579" y="14573"/>
                  </a:moveTo>
                  <a:lnTo>
                    <a:pt x="1211199" y="0"/>
                  </a:lnTo>
                  <a:lnTo>
                    <a:pt x="1219010" y="13526"/>
                  </a:lnTo>
                  <a:lnTo>
                    <a:pt x="1201579" y="14573"/>
                  </a:lnTo>
                  <a:close/>
                  <a:moveTo>
                    <a:pt x="17431" y="698183"/>
                  </a:moveTo>
                  <a:lnTo>
                    <a:pt x="0" y="699230"/>
                  </a:lnTo>
                  <a:lnTo>
                    <a:pt x="7811" y="712756"/>
                  </a:lnTo>
                  <a:lnTo>
                    <a:pt x="17431" y="698183"/>
                  </a:lnTo>
                  <a:close/>
                  <a:moveTo>
                    <a:pt x="17431" y="14573"/>
                  </a:moveTo>
                  <a:lnTo>
                    <a:pt x="0" y="13526"/>
                  </a:lnTo>
                  <a:lnTo>
                    <a:pt x="7811" y="0"/>
                  </a:lnTo>
                  <a:lnTo>
                    <a:pt x="17431" y="14573"/>
                  </a:lnTo>
                  <a:close/>
                  <a:moveTo>
                    <a:pt x="1201579" y="698183"/>
                  </a:moveTo>
                  <a:lnTo>
                    <a:pt x="1211199" y="712756"/>
                  </a:lnTo>
                  <a:lnTo>
                    <a:pt x="1219010" y="699230"/>
                  </a:lnTo>
                  <a:lnTo>
                    <a:pt x="1201579" y="69818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C8B11476-DB00-3B4C-AA3B-7A4E85205BE1}"/>
                </a:ext>
              </a:extLst>
            </p:cNvPr>
            <p:cNvSpPr/>
            <p:nvPr/>
          </p:nvSpPr>
          <p:spPr>
            <a:xfrm>
              <a:off x="9629938" y="3107771"/>
              <a:ext cx="1266825" cy="619125"/>
            </a:xfrm>
            <a:custGeom>
              <a:avLst/>
              <a:gdLst>
                <a:gd name="connsiteX0" fmla="*/ 0 w 1266825"/>
                <a:gd name="connsiteY0" fmla="*/ 275939 h 619125"/>
                <a:gd name="connsiteX1" fmla="*/ 80867 w 1266825"/>
                <a:gd name="connsiteY1" fmla="*/ 95 h 619125"/>
                <a:gd name="connsiteX2" fmla="*/ 96488 w 1266825"/>
                <a:gd name="connsiteY2" fmla="*/ 9049 h 619125"/>
                <a:gd name="connsiteX3" fmla="*/ 98584 w 1266825"/>
                <a:gd name="connsiteY3" fmla="*/ 5334 h 619125"/>
                <a:gd name="connsiteX4" fmla="*/ 132302 w 1266825"/>
                <a:gd name="connsiteY4" fmla="*/ 24765 h 619125"/>
                <a:gd name="connsiteX5" fmla="*/ 66008 w 1266825"/>
                <a:gd name="connsiteY5" fmla="*/ 203263 h 619125"/>
                <a:gd name="connsiteX6" fmla="*/ 26194 w 1266825"/>
                <a:gd name="connsiteY6" fmla="*/ 223171 h 619125"/>
                <a:gd name="connsiteX7" fmla="*/ 26003 w 1266825"/>
                <a:gd name="connsiteY7" fmla="*/ 224790 h 619125"/>
                <a:gd name="connsiteX8" fmla="*/ 20955 w 1266825"/>
                <a:gd name="connsiteY8" fmla="*/ 275749 h 619125"/>
                <a:gd name="connsiteX9" fmla="*/ 0 w 1266825"/>
                <a:gd name="connsiteY9" fmla="*/ 275749 h 619125"/>
                <a:gd name="connsiteX10" fmla="*/ 1243013 w 1266825"/>
                <a:gd name="connsiteY10" fmla="*/ 223266 h 619125"/>
                <a:gd name="connsiteX11" fmla="*/ 1243298 w 1266825"/>
                <a:gd name="connsiteY11" fmla="*/ 224885 h 619125"/>
                <a:gd name="connsiteX12" fmla="*/ 1248347 w 1266825"/>
                <a:gd name="connsiteY12" fmla="*/ 275844 h 619125"/>
                <a:gd name="connsiteX13" fmla="*/ 1269206 w 1266825"/>
                <a:gd name="connsiteY13" fmla="*/ 275844 h 619125"/>
                <a:gd name="connsiteX14" fmla="*/ 1188339 w 1266825"/>
                <a:gd name="connsiteY14" fmla="*/ 0 h 619125"/>
                <a:gd name="connsiteX15" fmla="*/ 1172718 w 1266825"/>
                <a:gd name="connsiteY15" fmla="*/ 8954 h 619125"/>
                <a:gd name="connsiteX16" fmla="*/ 1170623 w 1266825"/>
                <a:gd name="connsiteY16" fmla="*/ 5239 h 619125"/>
                <a:gd name="connsiteX17" fmla="*/ 1136904 w 1266825"/>
                <a:gd name="connsiteY17" fmla="*/ 24670 h 619125"/>
                <a:gd name="connsiteX18" fmla="*/ 1203198 w 1266825"/>
                <a:gd name="connsiteY18" fmla="*/ 203168 h 619125"/>
                <a:gd name="connsiteX19" fmla="*/ 1243013 w 1266825"/>
                <a:gd name="connsiteY19" fmla="*/ 223266 h 619125"/>
                <a:gd name="connsiteX20" fmla="*/ 26194 w 1266825"/>
                <a:gd name="connsiteY20" fmla="*/ 401574 h 619125"/>
                <a:gd name="connsiteX21" fmla="*/ 26003 w 1266825"/>
                <a:gd name="connsiteY21" fmla="*/ 399955 h 619125"/>
                <a:gd name="connsiteX22" fmla="*/ 20955 w 1266825"/>
                <a:gd name="connsiteY22" fmla="*/ 348996 h 619125"/>
                <a:gd name="connsiteX23" fmla="*/ 95 w 1266825"/>
                <a:gd name="connsiteY23" fmla="*/ 348996 h 619125"/>
                <a:gd name="connsiteX24" fmla="*/ 80963 w 1266825"/>
                <a:gd name="connsiteY24" fmla="*/ 624840 h 619125"/>
                <a:gd name="connsiteX25" fmla="*/ 96583 w 1266825"/>
                <a:gd name="connsiteY25" fmla="*/ 615887 h 619125"/>
                <a:gd name="connsiteX26" fmla="*/ 98679 w 1266825"/>
                <a:gd name="connsiteY26" fmla="*/ 619506 h 619125"/>
                <a:gd name="connsiteX27" fmla="*/ 132398 w 1266825"/>
                <a:gd name="connsiteY27" fmla="*/ 600075 h 619125"/>
                <a:gd name="connsiteX28" fmla="*/ 66104 w 1266825"/>
                <a:gd name="connsiteY28" fmla="*/ 421577 h 619125"/>
                <a:gd name="connsiteX29" fmla="*/ 26194 w 1266825"/>
                <a:gd name="connsiteY29" fmla="*/ 401574 h 619125"/>
                <a:gd name="connsiteX30" fmla="*/ 1248347 w 1266825"/>
                <a:gd name="connsiteY30" fmla="*/ 348901 h 619125"/>
                <a:gd name="connsiteX31" fmla="*/ 1243298 w 1266825"/>
                <a:gd name="connsiteY31" fmla="*/ 399860 h 619125"/>
                <a:gd name="connsiteX32" fmla="*/ 1243013 w 1266825"/>
                <a:gd name="connsiteY32" fmla="*/ 401479 h 619125"/>
                <a:gd name="connsiteX33" fmla="*/ 1203198 w 1266825"/>
                <a:gd name="connsiteY33" fmla="*/ 421386 h 619125"/>
                <a:gd name="connsiteX34" fmla="*/ 1136904 w 1266825"/>
                <a:gd name="connsiteY34" fmla="*/ 599885 h 619125"/>
                <a:gd name="connsiteX35" fmla="*/ 1170623 w 1266825"/>
                <a:gd name="connsiteY35" fmla="*/ 619315 h 619125"/>
                <a:gd name="connsiteX36" fmla="*/ 1172718 w 1266825"/>
                <a:gd name="connsiteY36" fmla="*/ 615696 h 619125"/>
                <a:gd name="connsiteX37" fmla="*/ 1188339 w 1266825"/>
                <a:gd name="connsiteY37" fmla="*/ 624649 h 619125"/>
                <a:gd name="connsiteX38" fmla="*/ 1269206 w 1266825"/>
                <a:gd name="connsiteY38" fmla="*/ 348805 h 619125"/>
                <a:gd name="connsiteX39" fmla="*/ 1248347 w 1266825"/>
                <a:gd name="connsiteY39" fmla="*/ 34880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266825" h="619125">
                  <a:moveTo>
                    <a:pt x="0" y="275939"/>
                  </a:moveTo>
                  <a:cubicBezTo>
                    <a:pt x="5620" y="176117"/>
                    <a:pt x="34290" y="82391"/>
                    <a:pt x="80867" y="95"/>
                  </a:cubicBezTo>
                  <a:lnTo>
                    <a:pt x="96488" y="9049"/>
                  </a:lnTo>
                  <a:lnTo>
                    <a:pt x="98584" y="5334"/>
                  </a:lnTo>
                  <a:lnTo>
                    <a:pt x="132302" y="24765"/>
                  </a:lnTo>
                  <a:cubicBezTo>
                    <a:pt x="100584" y="80010"/>
                    <a:pt x="78010" y="140399"/>
                    <a:pt x="66008" y="203263"/>
                  </a:cubicBezTo>
                  <a:lnTo>
                    <a:pt x="26194" y="223171"/>
                  </a:lnTo>
                  <a:lnTo>
                    <a:pt x="26003" y="224790"/>
                  </a:lnTo>
                  <a:cubicBezTo>
                    <a:pt x="23622" y="241649"/>
                    <a:pt x="21908" y="258699"/>
                    <a:pt x="20955" y="275749"/>
                  </a:cubicBezTo>
                  <a:lnTo>
                    <a:pt x="0" y="275749"/>
                  </a:lnTo>
                  <a:close/>
                  <a:moveTo>
                    <a:pt x="1243013" y="223266"/>
                  </a:moveTo>
                  <a:lnTo>
                    <a:pt x="1243298" y="224885"/>
                  </a:lnTo>
                  <a:cubicBezTo>
                    <a:pt x="1245680" y="241745"/>
                    <a:pt x="1247299" y="258794"/>
                    <a:pt x="1248347" y="275844"/>
                  </a:cubicBezTo>
                  <a:lnTo>
                    <a:pt x="1269206" y="275844"/>
                  </a:lnTo>
                  <a:cubicBezTo>
                    <a:pt x="1263491" y="176022"/>
                    <a:pt x="1234821" y="82296"/>
                    <a:pt x="1188339" y="0"/>
                  </a:cubicBezTo>
                  <a:lnTo>
                    <a:pt x="1172718" y="8954"/>
                  </a:lnTo>
                  <a:lnTo>
                    <a:pt x="1170623" y="5239"/>
                  </a:lnTo>
                  <a:lnTo>
                    <a:pt x="1136904" y="24670"/>
                  </a:lnTo>
                  <a:cubicBezTo>
                    <a:pt x="1168622" y="79915"/>
                    <a:pt x="1191197" y="140303"/>
                    <a:pt x="1203198" y="203168"/>
                  </a:cubicBezTo>
                  <a:lnTo>
                    <a:pt x="1243013" y="223266"/>
                  </a:lnTo>
                  <a:close/>
                  <a:moveTo>
                    <a:pt x="26194" y="401574"/>
                  </a:moveTo>
                  <a:lnTo>
                    <a:pt x="26003" y="399955"/>
                  </a:lnTo>
                  <a:cubicBezTo>
                    <a:pt x="23622" y="383096"/>
                    <a:pt x="21908" y="366046"/>
                    <a:pt x="20955" y="348996"/>
                  </a:cubicBezTo>
                  <a:lnTo>
                    <a:pt x="95" y="348996"/>
                  </a:lnTo>
                  <a:cubicBezTo>
                    <a:pt x="5810" y="448818"/>
                    <a:pt x="34481" y="542544"/>
                    <a:pt x="80963" y="624840"/>
                  </a:cubicBezTo>
                  <a:lnTo>
                    <a:pt x="96583" y="615887"/>
                  </a:lnTo>
                  <a:lnTo>
                    <a:pt x="98679" y="619506"/>
                  </a:lnTo>
                  <a:lnTo>
                    <a:pt x="132398" y="600075"/>
                  </a:lnTo>
                  <a:cubicBezTo>
                    <a:pt x="100679" y="544830"/>
                    <a:pt x="78105" y="484442"/>
                    <a:pt x="66104" y="421577"/>
                  </a:cubicBezTo>
                  <a:lnTo>
                    <a:pt x="26194" y="401574"/>
                  </a:lnTo>
                  <a:close/>
                  <a:moveTo>
                    <a:pt x="1248347" y="348901"/>
                  </a:moveTo>
                  <a:cubicBezTo>
                    <a:pt x="1247299" y="365951"/>
                    <a:pt x="1245680" y="383000"/>
                    <a:pt x="1243298" y="399860"/>
                  </a:cubicBezTo>
                  <a:lnTo>
                    <a:pt x="1243013" y="401479"/>
                  </a:lnTo>
                  <a:lnTo>
                    <a:pt x="1203198" y="421386"/>
                  </a:lnTo>
                  <a:cubicBezTo>
                    <a:pt x="1191197" y="484346"/>
                    <a:pt x="1168622" y="544640"/>
                    <a:pt x="1136904" y="599885"/>
                  </a:cubicBezTo>
                  <a:lnTo>
                    <a:pt x="1170623" y="619315"/>
                  </a:lnTo>
                  <a:lnTo>
                    <a:pt x="1172718" y="615696"/>
                  </a:lnTo>
                  <a:lnTo>
                    <a:pt x="1188339" y="624649"/>
                  </a:lnTo>
                  <a:cubicBezTo>
                    <a:pt x="1234821" y="542354"/>
                    <a:pt x="1263587" y="448628"/>
                    <a:pt x="1269206" y="348805"/>
                  </a:cubicBezTo>
                  <a:lnTo>
                    <a:pt x="1248347" y="3488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1235FF15-3CEC-1245-ADA6-2EF7F3E162D5}"/>
                </a:ext>
              </a:extLst>
            </p:cNvPr>
            <p:cNvSpPr/>
            <p:nvPr/>
          </p:nvSpPr>
          <p:spPr>
            <a:xfrm>
              <a:off x="9610221" y="3417810"/>
              <a:ext cx="1304925" cy="9525"/>
            </a:xfrm>
            <a:custGeom>
              <a:avLst/>
              <a:gdLst>
                <a:gd name="connsiteX0" fmla="*/ 254413 w 1304925"/>
                <a:gd name="connsiteY0" fmla="*/ 4763 h 0"/>
                <a:gd name="connsiteX1" fmla="*/ 0 w 1304925"/>
                <a:gd name="connsiteY1" fmla="*/ 4763 h 0"/>
                <a:gd name="connsiteX2" fmla="*/ 0 w 1304925"/>
                <a:gd name="connsiteY2" fmla="*/ 0 h 0"/>
                <a:gd name="connsiteX3" fmla="*/ 254413 w 1304925"/>
                <a:gd name="connsiteY3" fmla="*/ 0 h 0"/>
                <a:gd name="connsiteX4" fmla="*/ 254318 w 1304925"/>
                <a:gd name="connsiteY4" fmla="*/ 2381 h 0"/>
                <a:gd name="connsiteX5" fmla="*/ 254413 w 1304925"/>
                <a:gd name="connsiteY5" fmla="*/ 4763 h 0"/>
                <a:gd name="connsiteX6" fmla="*/ 1054322 w 1304925"/>
                <a:gd name="connsiteY6" fmla="*/ 0 h 0"/>
                <a:gd name="connsiteX7" fmla="*/ 1054418 w 1304925"/>
                <a:gd name="connsiteY7" fmla="*/ 2381 h 0"/>
                <a:gd name="connsiteX8" fmla="*/ 1054322 w 1304925"/>
                <a:gd name="connsiteY8" fmla="*/ 4763 h 0"/>
                <a:gd name="connsiteX9" fmla="*/ 1308735 w 1304925"/>
                <a:gd name="connsiteY9" fmla="*/ 4763 h 0"/>
                <a:gd name="connsiteX10" fmla="*/ 1308735 w 1304925"/>
                <a:gd name="connsiteY10" fmla="*/ 0 h 0"/>
                <a:gd name="connsiteX11" fmla="*/ 1054322 w 1304925"/>
                <a:gd name="connsiteY1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925">
                  <a:moveTo>
                    <a:pt x="254413" y="4763"/>
                  </a:moveTo>
                  <a:lnTo>
                    <a:pt x="0" y="4763"/>
                  </a:lnTo>
                  <a:lnTo>
                    <a:pt x="0" y="0"/>
                  </a:lnTo>
                  <a:lnTo>
                    <a:pt x="254413" y="0"/>
                  </a:lnTo>
                  <a:cubicBezTo>
                    <a:pt x="254413" y="762"/>
                    <a:pt x="254318" y="1619"/>
                    <a:pt x="254318" y="2381"/>
                  </a:cubicBezTo>
                  <a:cubicBezTo>
                    <a:pt x="254318" y="3143"/>
                    <a:pt x="254413" y="4000"/>
                    <a:pt x="254413" y="4763"/>
                  </a:cubicBezTo>
                  <a:close/>
                  <a:moveTo>
                    <a:pt x="1054322" y="0"/>
                  </a:moveTo>
                  <a:cubicBezTo>
                    <a:pt x="1054322" y="762"/>
                    <a:pt x="1054418" y="1619"/>
                    <a:pt x="1054418" y="2381"/>
                  </a:cubicBezTo>
                  <a:cubicBezTo>
                    <a:pt x="1054418" y="3143"/>
                    <a:pt x="1054322" y="4000"/>
                    <a:pt x="1054322" y="4763"/>
                  </a:cubicBezTo>
                  <a:lnTo>
                    <a:pt x="1308735" y="4763"/>
                  </a:lnTo>
                  <a:lnTo>
                    <a:pt x="1308735" y="0"/>
                  </a:lnTo>
                  <a:lnTo>
                    <a:pt x="1054322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5412045B-5E83-914D-9E60-017584A8E334}"/>
              </a:ext>
            </a:extLst>
          </p:cNvPr>
          <p:cNvGrpSpPr/>
          <p:nvPr/>
        </p:nvGrpSpPr>
        <p:grpSpPr>
          <a:xfrm>
            <a:off x="6688430" y="4450333"/>
            <a:ext cx="1475866" cy="887224"/>
            <a:chOff x="9602721" y="3024523"/>
            <a:chExt cx="1315092" cy="790575"/>
          </a:xfrm>
          <a:solidFill>
            <a:srgbClr val="21C5FF">
              <a:alpha val="97000"/>
            </a:srgbClr>
          </a:solidFill>
        </p:grpSpPr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6349FAA-0224-2942-8E68-3100AE5995D2}"/>
                </a:ext>
              </a:extLst>
            </p:cNvPr>
            <p:cNvSpPr/>
            <p:nvPr/>
          </p:nvSpPr>
          <p:spPr>
            <a:xfrm>
              <a:off x="9637082" y="3408761"/>
              <a:ext cx="1247775" cy="19050"/>
            </a:xfrm>
            <a:custGeom>
              <a:avLst/>
              <a:gdLst>
                <a:gd name="connsiteX0" fmla="*/ 207169 w 1247775"/>
                <a:gd name="connsiteY0" fmla="*/ 17812 h 19050"/>
                <a:gd name="connsiteX1" fmla="*/ 202692 w 1247775"/>
                <a:gd name="connsiteY1" fmla="*/ 17812 h 19050"/>
                <a:gd name="connsiteX2" fmla="*/ 202692 w 1247775"/>
                <a:gd name="connsiteY2" fmla="*/ 5144 h 19050"/>
                <a:gd name="connsiteX3" fmla="*/ 207169 w 1247775"/>
                <a:gd name="connsiteY3" fmla="*/ 5144 h 19050"/>
                <a:gd name="connsiteX4" fmla="*/ 207169 w 1247775"/>
                <a:gd name="connsiteY4" fmla="*/ 17812 h 19050"/>
                <a:gd name="connsiteX5" fmla="*/ 181832 w 1247775"/>
                <a:gd name="connsiteY5" fmla="*/ 17812 h 19050"/>
                <a:gd name="connsiteX6" fmla="*/ 177356 w 1247775"/>
                <a:gd name="connsiteY6" fmla="*/ 17812 h 19050"/>
                <a:gd name="connsiteX7" fmla="*/ 177356 w 1247775"/>
                <a:gd name="connsiteY7" fmla="*/ 5144 h 19050"/>
                <a:gd name="connsiteX8" fmla="*/ 181832 w 1247775"/>
                <a:gd name="connsiteY8" fmla="*/ 5144 h 19050"/>
                <a:gd name="connsiteX9" fmla="*/ 181832 w 1247775"/>
                <a:gd name="connsiteY9" fmla="*/ 17812 h 19050"/>
                <a:gd name="connsiteX10" fmla="*/ 156496 w 1247775"/>
                <a:gd name="connsiteY10" fmla="*/ 17812 h 19050"/>
                <a:gd name="connsiteX11" fmla="*/ 152019 w 1247775"/>
                <a:gd name="connsiteY11" fmla="*/ 17812 h 19050"/>
                <a:gd name="connsiteX12" fmla="*/ 152019 w 1247775"/>
                <a:gd name="connsiteY12" fmla="*/ 5144 h 19050"/>
                <a:gd name="connsiteX13" fmla="*/ 156496 w 1247775"/>
                <a:gd name="connsiteY13" fmla="*/ 5144 h 19050"/>
                <a:gd name="connsiteX14" fmla="*/ 156496 w 1247775"/>
                <a:gd name="connsiteY14" fmla="*/ 17812 h 19050"/>
                <a:gd name="connsiteX15" fmla="*/ 131159 w 1247775"/>
                <a:gd name="connsiteY15" fmla="*/ 17812 h 19050"/>
                <a:gd name="connsiteX16" fmla="*/ 126683 w 1247775"/>
                <a:gd name="connsiteY16" fmla="*/ 17812 h 19050"/>
                <a:gd name="connsiteX17" fmla="*/ 126683 w 1247775"/>
                <a:gd name="connsiteY17" fmla="*/ 5144 h 19050"/>
                <a:gd name="connsiteX18" fmla="*/ 131159 w 1247775"/>
                <a:gd name="connsiteY18" fmla="*/ 5144 h 19050"/>
                <a:gd name="connsiteX19" fmla="*/ 131159 w 1247775"/>
                <a:gd name="connsiteY19" fmla="*/ 17812 h 19050"/>
                <a:gd name="connsiteX20" fmla="*/ 80486 w 1247775"/>
                <a:gd name="connsiteY20" fmla="*/ 17812 h 19050"/>
                <a:gd name="connsiteX21" fmla="*/ 76010 w 1247775"/>
                <a:gd name="connsiteY21" fmla="*/ 17812 h 19050"/>
                <a:gd name="connsiteX22" fmla="*/ 76010 w 1247775"/>
                <a:gd name="connsiteY22" fmla="*/ 5144 h 19050"/>
                <a:gd name="connsiteX23" fmla="*/ 80486 w 1247775"/>
                <a:gd name="connsiteY23" fmla="*/ 5144 h 19050"/>
                <a:gd name="connsiteX24" fmla="*/ 80486 w 1247775"/>
                <a:gd name="connsiteY24" fmla="*/ 17812 h 19050"/>
                <a:gd name="connsiteX25" fmla="*/ 55150 w 1247775"/>
                <a:gd name="connsiteY25" fmla="*/ 17812 h 19050"/>
                <a:gd name="connsiteX26" fmla="*/ 50673 w 1247775"/>
                <a:gd name="connsiteY26" fmla="*/ 17812 h 19050"/>
                <a:gd name="connsiteX27" fmla="*/ 50673 w 1247775"/>
                <a:gd name="connsiteY27" fmla="*/ 5144 h 19050"/>
                <a:gd name="connsiteX28" fmla="*/ 55150 w 1247775"/>
                <a:gd name="connsiteY28" fmla="*/ 5144 h 19050"/>
                <a:gd name="connsiteX29" fmla="*/ 55150 w 1247775"/>
                <a:gd name="connsiteY29" fmla="*/ 17812 h 19050"/>
                <a:gd name="connsiteX30" fmla="*/ 29908 w 1247775"/>
                <a:gd name="connsiteY30" fmla="*/ 17812 h 19050"/>
                <a:gd name="connsiteX31" fmla="*/ 25432 w 1247775"/>
                <a:gd name="connsiteY31" fmla="*/ 17812 h 19050"/>
                <a:gd name="connsiteX32" fmla="*/ 25432 w 1247775"/>
                <a:gd name="connsiteY32" fmla="*/ 5144 h 19050"/>
                <a:gd name="connsiteX33" fmla="*/ 29908 w 1247775"/>
                <a:gd name="connsiteY33" fmla="*/ 5144 h 19050"/>
                <a:gd name="connsiteX34" fmla="*/ 29908 w 1247775"/>
                <a:gd name="connsiteY34" fmla="*/ 17812 h 19050"/>
                <a:gd name="connsiteX35" fmla="*/ 4477 w 1247775"/>
                <a:gd name="connsiteY35" fmla="*/ 17812 h 19050"/>
                <a:gd name="connsiteX36" fmla="*/ 0 w 1247775"/>
                <a:gd name="connsiteY36" fmla="*/ 17812 h 19050"/>
                <a:gd name="connsiteX37" fmla="*/ 0 w 1247775"/>
                <a:gd name="connsiteY37" fmla="*/ 5144 h 19050"/>
                <a:gd name="connsiteX38" fmla="*/ 4477 w 1247775"/>
                <a:gd name="connsiteY38" fmla="*/ 5144 h 19050"/>
                <a:gd name="connsiteX39" fmla="*/ 4477 w 1247775"/>
                <a:gd name="connsiteY39" fmla="*/ 17812 h 19050"/>
                <a:gd name="connsiteX40" fmla="*/ 108109 w 1247775"/>
                <a:gd name="connsiteY40" fmla="*/ 0 h 19050"/>
                <a:gd name="connsiteX41" fmla="*/ 99155 w 1247775"/>
                <a:gd name="connsiteY41" fmla="*/ 0 h 19050"/>
                <a:gd name="connsiteX42" fmla="*/ 99155 w 1247775"/>
                <a:gd name="connsiteY42" fmla="*/ 22765 h 19050"/>
                <a:gd name="connsiteX43" fmla="*/ 108109 w 1247775"/>
                <a:gd name="connsiteY43" fmla="*/ 22765 h 19050"/>
                <a:gd name="connsiteX44" fmla="*/ 108109 w 1247775"/>
                <a:gd name="connsiteY44" fmla="*/ 0 h 19050"/>
                <a:gd name="connsiteX45" fmla="*/ 1254919 w 1247775"/>
                <a:gd name="connsiteY45" fmla="*/ 17812 h 19050"/>
                <a:gd name="connsiteX46" fmla="*/ 1250442 w 1247775"/>
                <a:gd name="connsiteY46" fmla="*/ 17812 h 19050"/>
                <a:gd name="connsiteX47" fmla="*/ 1250442 w 1247775"/>
                <a:gd name="connsiteY47" fmla="*/ 5144 h 19050"/>
                <a:gd name="connsiteX48" fmla="*/ 1254919 w 1247775"/>
                <a:gd name="connsiteY48" fmla="*/ 5144 h 19050"/>
                <a:gd name="connsiteX49" fmla="*/ 1254919 w 1247775"/>
                <a:gd name="connsiteY49" fmla="*/ 17812 h 19050"/>
                <a:gd name="connsiteX50" fmla="*/ 1229582 w 1247775"/>
                <a:gd name="connsiteY50" fmla="*/ 17812 h 19050"/>
                <a:gd name="connsiteX51" fmla="*/ 1225106 w 1247775"/>
                <a:gd name="connsiteY51" fmla="*/ 17812 h 19050"/>
                <a:gd name="connsiteX52" fmla="*/ 1225106 w 1247775"/>
                <a:gd name="connsiteY52" fmla="*/ 5144 h 19050"/>
                <a:gd name="connsiteX53" fmla="*/ 1229582 w 1247775"/>
                <a:gd name="connsiteY53" fmla="*/ 5144 h 19050"/>
                <a:gd name="connsiteX54" fmla="*/ 1229582 w 1247775"/>
                <a:gd name="connsiteY54" fmla="*/ 17812 h 19050"/>
                <a:gd name="connsiteX55" fmla="*/ 1204246 w 1247775"/>
                <a:gd name="connsiteY55" fmla="*/ 17812 h 19050"/>
                <a:gd name="connsiteX56" fmla="*/ 1199769 w 1247775"/>
                <a:gd name="connsiteY56" fmla="*/ 17812 h 19050"/>
                <a:gd name="connsiteX57" fmla="*/ 1199769 w 1247775"/>
                <a:gd name="connsiteY57" fmla="*/ 5144 h 19050"/>
                <a:gd name="connsiteX58" fmla="*/ 1204246 w 1247775"/>
                <a:gd name="connsiteY58" fmla="*/ 5144 h 19050"/>
                <a:gd name="connsiteX59" fmla="*/ 1204246 w 1247775"/>
                <a:gd name="connsiteY59" fmla="*/ 17812 h 19050"/>
                <a:gd name="connsiteX60" fmla="*/ 1178909 w 1247775"/>
                <a:gd name="connsiteY60" fmla="*/ 17812 h 19050"/>
                <a:gd name="connsiteX61" fmla="*/ 1174433 w 1247775"/>
                <a:gd name="connsiteY61" fmla="*/ 17812 h 19050"/>
                <a:gd name="connsiteX62" fmla="*/ 1174433 w 1247775"/>
                <a:gd name="connsiteY62" fmla="*/ 5144 h 19050"/>
                <a:gd name="connsiteX63" fmla="*/ 1178909 w 1247775"/>
                <a:gd name="connsiteY63" fmla="*/ 5144 h 19050"/>
                <a:gd name="connsiteX64" fmla="*/ 1178909 w 1247775"/>
                <a:gd name="connsiteY64" fmla="*/ 17812 h 19050"/>
                <a:gd name="connsiteX65" fmla="*/ 1128236 w 1247775"/>
                <a:gd name="connsiteY65" fmla="*/ 17812 h 19050"/>
                <a:gd name="connsiteX66" fmla="*/ 1123760 w 1247775"/>
                <a:gd name="connsiteY66" fmla="*/ 17812 h 19050"/>
                <a:gd name="connsiteX67" fmla="*/ 1123760 w 1247775"/>
                <a:gd name="connsiteY67" fmla="*/ 5144 h 19050"/>
                <a:gd name="connsiteX68" fmla="*/ 1128236 w 1247775"/>
                <a:gd name="connsiteY68" fmla="*/ 5144 h 19050"/>
                <a:gd name="connsiteX69" fmla="*/ 1128236 w 1247775"/>
                <a:gd name="connsiteY69" fmla="*/ 17812 h 19050"/>
                <a:gd name="connsiteX70" fmla="*/ 1102900 w 1247775"/>
                <a:gd name="connsiteY70" fmla="*/ 17812 h 19050"/>
                <a:gd name="connsiteX71" fmla="*/ 1098423 w 1247775"/>
                <a:gd name="connsiteY71" fmla="*/ 17812 h 19050"/>
                <a:gd name="connsiteX72" fmla="*/ 1098423 w 1247775"/>
                <a:gd name="connsiteY72" fmla="*/ 5144 h 19050"/>
                <a:gd name="connsiteX73" fmla="*/ 1102900 w 1247775"/>
                <a:gd name="connsiteY73" fmla="*/ 5144 h 19050"/>
                <a:gd name="connsiteX74" fmla="*/ 1102900 w 1247775"/>
                <a:gd name="connsiteY74" fmla="*/ 17812 h 19050"/>
                <a:gd name="connsiteX75" fmla="*/ 1077659 w 1247775"/>
                <a:gd name="connsiteY75" fmla="*/ 17812 h 19050"/>
                <a:gd name="connsiteX76" fmla="*/ 1073182 w 1247775"/>
                <a:gd name="connsiteY76" fmla="*/ 17812 h 19050"/>
                <a:gd name="connsiteX77" fmla="*/ 1073182 w 1247775"/>
                <a:gd name="connsiteY77" fmla="*/ 5144 h 19050"/>
                <a:gd name="connsiteX78" fmla="*/ 1077659 w 1247775"/>
                <a:gd name="connsiteY78" fmla="*/ 5144 h 19050"/>
                <a:gd name="connsiteX79" fmla="*/ 1077659 w 1247775"/>
                <a:gd name="connsiteY79" fmla="*/ 17812 h 19050"/>
                <a:gd name="connsiteX80" fmla="*/ 1052227 w 1247775"/>
                <a:gd name="connsiteY80" fmla="*/ 17812 h 19050"/>
                <a:gd name="connsiteX81" fmla="*/ 1047750 w 1247775"/>
                <a:gd name="connsiteY81" fmla="*/ 17812 h 19050"/>
                <a:gd name="connsiteX82" fmla="*/ 1047750 w 1247775"/>
                <a:gd name="connsiteY82" fmla="*/ 5144 h 19050"/>
                <a:gd name="connsiteX83" fmla="*/ 1052227 w 1247775"/>
                <a:gd name="connsiteY83" fmla="*/ 5144 h 19050"/>
                <a:gd name="connsiteX84" fmla="*/ 1052227 w 1247775"/>
                <a:gd name="connsiteY84" fmla="*/ 17812 h 19050"/>
                <a:gd name="connsiteX85" fmla="*/ 1155859 w 1247775"/>
                <a:gd name="connsiteY85" fmla="*/ 0 h 19050"/>
                <a:gd name="connsiteX86" fmla="*/ 1146905 w 1247775"/>
                <a:gd name="connsiteY86" fmla="*/ 0 h 19050"/>
                <a:gd name="connsiteX87" fmla="*/ 1146905 w 1247775"/>
                <a:gd name="connsiteY87" fmla="*/ 22765 h 19050"/>
                <a:gd name="connsiteX88" fmla="*/ 1155859 w 1247775"/>
                <a:gd name="connsiteY88" fmla="*/ 22765 h 19050"/>
                <a:gd name="connsiteX89" fmla="*/ 1155859 w 1247775"/>
                <a:gd name="connsiteY89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247775" h="19050">
                  <a:moveTo>
                    <a:pt x="207169" y="17812"/>
                  </a:moveTo>
                  <a:lnTo>
                    <a:pt x="202692" y="17812"/>
                  </a:lnTo>
                  <a:lnTo>
                    <a:pt x="202692" y="5144"/>
                  </a:lnTo>
                  <a:lnTo>
                    <a:pt x="207169" y="5144"/>
                  </a:lnTo>
                  <a:lnTo>
                    <a:pt x="207169" y="17812"/>
                  </a:lnTo>
                  <a:close/>
                  <a:moveTo>
                    <a:pt x="181832" y="17812"/>
                  </a:moveTo>
                  <a:lnTo>
                    <a:pt x="177356" y="17812"/>
                  </a:lnTo>
                  <a:lnTo>
                    <a:pt x="177356" y="5144"/>
                  </a:lnTo>
                  <a:lnTo>
                    <a:pt x="181832" y="5144"/>
                  </a:lnTo>
                  <a:lnTo>
                    <a:pt x="181832" y="17812"/>
                  </a:lnTo>
                  <a:close/>
                  <a:moveTo>
                    <a:pt x="156496" y="17812"/>
                  </a:moveTo>
                  <a:lnTo>
                    <a:pt x="152019" y="17812"/>
                  </a:lnTo>
                  <a:lnTo>
                    <a:pt x="152019" y="5144"/>
                  </a:lnTo>
                  <a:lnTo>
                    <a:pt x="156496" y="5144"/>
                  </a:lnTo>
                  <a:lnTo>
                    <a:pt x="156496" y="17812"/>
                  </a:lnTo>
                  <a:close/>
                  <a:moveTo>
                    <a:pt x="131159" y="17812"/>
                  </a:moveTo>
                  <a:lnTo>
                    <a:pt x="126683" y="17812"/>
                  </a:lnTo>
                  <a:lnTo>
                    <a:pt x="126683" y="5144"/>
                  </a:lnTo>
                  <a:lnTo>
                    <a:pt x="131159" y="5144"/>
                  </a:lnTo>
                  <a:lnTo>
                    <a:pt x="131159" y="17812"/>
                  </a:lnTo>
                  <a:close/>
                  <a:moveTo>
                    <a:pt x="80486" y="17812"/>
                  </a:moveTo>
                  <a:lnTo>
                    <a:pt x="76010" y="17812"/>
                  </a:lnTo>
                  <a:lnTo>
                    <a:pt x="76010" y="5144"/>
                  </a:lnTo>
                  <a:lnTo>
                    <a:pt x="80486" y="5144"/>
                  </a:lnTo>
                  <a:lnTo>
                    <a:pt x="80486" y="17812"/>
                  </a:lnTo>
                  <a:close/>
                  <a:moveTo>
                    <a:pt x="55150" y="17812"/>
                  </a:moveTo>
                  <a:lnTo>
                    <a:pt x="50673" y="17812"/>
                  </a:lnTo>
                  <a:lnTo>
                    <a:pt x="50673" y="5144"/>
                  </a:lnTo>
                  <a:lnTo>
                    <a:pt x="55150" y="5144"/>
                  </a:lnTo>
                  <a:lnTo>
                    <a:pt x="55150" y="17812"/>
                  </a:lnTo>
                  <a:close/>
                  <a:moveTo>
                    <a:pt x="29908" y="17812"/>
                  </a:moveTo>
                  <a:lnTo>
                    <a:pt x="25432" y="17812"/>
                  </a:lnTo>
                  <a:lnTo>
                    <a:pt x="25432" y="5144"/>
                  </a:lnTo>
                  <a:lnTo>
                    <a:pt x="29908" y="5144"/>
                  </a:lnTo>
                  <a:lnTo>
                    <a:pt x="29908" y="17812"/>
                  </a:lnTo>
                  <a:close/>
                  <a:moveTo>
                    <a:pt x="4477" y="17812"/>
                  </a:moveTo>
                  <a:lnTo>
                    <a:pt x="0" y="17812"/>
                  </a:lnTo>
                  <a:lnTo>
                    <a:pt x="0" y="5144"/>
                  </a:lnTo>
                  <a:lnTo>
                    <a:pt x="4477" y="5144"/>
                  </a:lnTo>
                  <a:lnTo>
                    <a:pt x="4477" y="17812"/>
                  </a:lnTo>
                  <a:close/>
                  <a:moveTo>
                    <a:pt x="108109" y="0"/>
                  </a:moveTo>
                  <a:lnTo>
                    <a:pt x="99155" y="0"/>
                  </a:lnTo>
                  <a:lnTo>
                    <a:pt x="99155" y="22765"/>
                  </a:lnTo>
                  <a:lnTo>
                    <a:pt x="108109" y="22765"/>
                  </a:lnTo>
                  <a:lnTo>
                    <a:pt x="108109" y="0"/>
                  </a:lnTo>
                  <a:close/>
                  <a:moveTo>
                    <a:pt x="1254919" y="17812"/>
                  </a:moveTo>
                  <a:lnTo>
                    <a:pt x="1250442" y="17812"/>
                  </a:lnTo>
                  <a:lnTo>
                    <a:pt x="1250442" y="5144"/>
                  </a:lnTo>
                  <a:lnTo>
                    <a:pt x="1254919" y="5144"/>
                  </a:lnTo>
                  <a:lnTo>
                    <a:pt x="1254919" y="17812"/>
                  </a:lnTo>
                  <a:close/>
                  <a:moveTo>
                    <a:pt x="1229582" y="17812"/>
                  </a:moveTo>
                  <a:lnTo>
                    <a:pt x="1225106" y="17812"/>
                  </a:lnTo>
                  <a:lnTo>
                    <a:pt x="1225106" y="5144"/>
                  </a:lnTo>
                  <a:lnTo>
                    <a:pt x="1229582" y="5144"/>
                  </a:lnTo>
                  <a:lnTo>
                    <a:pt x="1229582" y="17812"/>
                  </a:lnTo>
                  <a:close/>
                  <a:moveTo>
                    <a:pt x="1204246" y="17812"/>
                  </a:moveTo>
                  <a:lnTo>
                    <a:pt x="1199769" y="17812"/>
                  </a:lnTo>
                  <a:lnTo>
                    <a:pt x="1199769" y="5144"/>
                  </a:lnTo>
                  <a:lnTo>
                    <a:pt x="1204246" y="5144"/>
                  </a:lnTo>
                  <a:lnTo>
                    <a:pt x="1204246" y="17812"/>
                  </a:lnTo>
                  <a:close/>
                  <a:moveTo>
                    <a:pt x="1178909" y="17812"/>
                  </a:moveTo>
                  <a:lnTo>
                    <a:pt x="1174433" y="17812"/>
                  </a:lnTo>
                  <a:lnTo>
                    <a:pt x="1174433" y="5144"/>
                  </a:lnTo>
                  <a:lnTo>
                    <a:pt x="1178909" y="5144"/>
                  </a:lnTo>
                  <a:lnTo>
                    <a:pt x="1178909" y="17812"/>
                  </a:lnTo>
                  <a:close/>
                  <a:moveTo>
                    <a:pt x="1128236" y="17812"/>
                  </a:moveTo>
                  <a:lnTo>
                    <a:pt x="1123760" y="17812"/>
                  </a:lnTo>
                  <a:lnTo>
                    <a:pt x="1123760" y="5144"/>
                  </a:lnTo>
                  <a:lnTo>
                    <a:pt x="1128236" y="5144"/>
                  </a:lnTo>
                  <a:lnTo>
                    <a:pt x="1128236" y="17812"/>
                  </a:lnTo>
                  <a:close/>
                  <a:moveTo>
                    <a:pt x="1102900" y="17812"/>
                  </a:moveTo>
                  <a:lnTo>
                    <a:pt x="1098423" y="17812"/>
                  </a:lnTo>
                  <a:lnTo>
                    <a:pt x="1098423" y="5144"/>
                  </a:lnTo>
                  <a:lnTo>
                    <a:pt x="1102900" y="5144"/>
                  </a:lnTo>
                  <a:lnTo>
                    <a:pt x="1102900" y="17812"/>
                  </a:lnTo>
                  <a:close/>
                  <a:moveTo>
                    <a:pt x="1077659" y="17812"/>
                  </a:moveTo>
                  <a:lnTo>
                    <a:pt x="1073182" y="17812"/>
                  </a:lnTo>
                  <a:lnTo>
                    <a:pt x="1073182" y="5144"/>
                  </a:lnTo>
                  <a:lnTo>
                    <a:pt x="1077659" y="5144"/>
                  </a:lnTo>
                  <a:lnTo>
                    <a:pt x="1077659" y="17812"/>
                  </a:lnTo>
                  <a:close/>
                  <a:moveTo>
                    <a:pt x="1052227" y="17812"/>
                  </a:moveTo>
                  <a:lnTo>
                    <a:pt x="1047750" y="17812"/>
                  </a:lnTo>
                  <a:lnTo>
                    <a:pt x="1047750" y="5144"/>
                  </a:lnTo>
                  <a:lnTo>
                    <a:pt x="1052227" y="5144"/>
                  </a:lnTo>
                  <a:lnTo>
                    <a:pt x="1052227" y="17812"/>
                  </a:lnTo>
                  <a:close/>
                  <a:moveTo>
                    <a:pt x="1155859" y="0"/>
                  </a:moveTo>
                  <a:lnTo>
                    <a:pt x="1146905" y="0"/>
                  </a:lnTo>
                  <a:lnTo>
                    <a:pt x="1146905" y="22765"/>
                  </a:lnTo>
                  <a:lnTo>
                    <a:pt x="1155859" y="22765"/>
                  </a:lnTo>
                  <a:lnTo>
                    <a:pt x="1155859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67322724-F719-3E40-9036-A53240CB003F}"/>
                </a:ext>
              </a:extLst>
            </p:cNvPr>
            <p:cNvSpPr/>
            <p:nvPr/>
          </p:nvSpPr>
          <p:spPr>
            <a:xfrm>
              <a:off x="9603363" y="3024523"/>
              <a:ext cx="1314450" cy="790575"/>
            </a:xfrm>
            <a:custGeom>
              <a:avLst/>
              <a:gdLst>
                <a:gd name="connsiteX0" fmla="*/ 1279493 w 1314450"/>
                <a:gd name="connsiteY0" fmla="*/ 766762 h 790575"/>
                <a:gd name="connsiteX1" fmla="*/ 1291781 w 1314450"/>
                <a:gd name="connsiteY1" fmla="*/ 745522 h 790575"/>
                <a:gd name="connsiteX2" fmla="*/ 1308068 w 1314450"/>
                <a:gd name="connsiteY2" fmla="*/ 741141 h 790575"/>
                <a:gd name="connsiteX3" fmla="*/ 1322451 w 1314450"/>
                <a:gd name="connsiteY3" fmla="*/ 749427 h 790575"/>
                <a:gd name="connsiteX4" fmla="*/ 1298258 w 1314450"/>
                <a:gd name="connsiteY4" fmla="*/ 791242 h 790575"/>
                <a:gd name="connsiteX5" fmla="*/ 1283875 w 1314450"/>
                <a:gd name="connsiteY5" fmla="*/ 782955 h 790575"/>
                <a:gd name="connsiteX6" fmla="*/ 1279493 w 1314450"/>
                <a:gd name="connsiteY6" fmla="*/ 766762 h 790575"/>
                <a:gd name="connsiteX7" fmla="*/ 38576 w 1314450"/>
                <a:gd name="connsiteY7" fmla="*/ 8287 h 790575"/>
                <a:gd name="connsiteX8" fmla="*/ 24193 w 1314450"/>
                <a:gd name="connsiteY8" fmla="*/ 0 h 790575"/>
                <a:gd name="connsiteX9" fmla="*/ 0 w 1314450"/>
                <a:gd name="connsiteY9" fmla="*/ 41815 h 790575"/>
                <a:gd name="connsiteX10" fmla="*/ 14383 w 1314450"/>
                <a:gd name="connsiteY10" fmla="*/ 50102 h 790575"/>
                <a:gd name="connsiteX11" fmla="*/ 30575 w 1314450"/>
                <a:gd name="connsiteY11" fmla="*/ 45720 h 790575"/>
                <a:gd name="connsiteX12" fmla="*/ 42863 w 1314450"/>
                <a:gd name="connsiteY12" fmla="*/ 24479 h 790575"/>
                <a:gd name="connsiteX13" fmla="*/ 38576 w 1314450"/>
                <a:gd name="connsiteY13" fmla="*/ 8287 h 790575"/>
                <a:gd name="connsiteX14" fmla="*/ 1307973 w 1314450"/>
                <a:gd name="connsiteY14" fmla="*/ 50102 h 790575"/>
                <a:gd name="connsiteX15" fmla="*/ 1322356 w 1314450"/>
                <a:gd name="connsiteY15" fmla="*/ 41815 h 790575"/>
                <a:gd name="connsiteX16" fmla="*/ 1298162 w 1314450"/>
                <a:gd name="connsiteY16" fmla="*/ 0 h 790575"/>
                <a:gd name="connsiteX17" fmla="*/ 1283780 w 1314450"/>
                <a:gd name="connsiteY17" fmla="*/ 8287 h 790575"/>
                <a:gd name="connsiteX18" fmla="*/ 1279398 w 1314450"/>
                <a:gd name="connsiteY18" fmla="*/ 24574 h 790575"/>
                <a:gd name="connsiteX19" fmla="*/ 1291685 w 1314450"/>
                <a:gd name="connsiteY19" fmla="*/ 45815 h 790575"/>
                <a:gd name="connsiteX20" fmla="*/ 1307973 w 1314450"/>
                <a:gd name="connsiteY20" fmla="*/ 50102 h 790575"/>
                <a:gd name="connsiteX21" fmla="*/ 14383 w 1314450"/>
                <a:gd name="connsiteY21" fmla="*/ 741235 h 790575"/>
                <a:gd name="connsiteX22" fmla="*/ 0 w 1314450"/>
                <a:gd name="connsiteY22" fmla="*/ 749617 h 790575"/>
                <a:gd name="connsiteX23" fmla="*/ 24193 w 1314450"/>
                <a:gd name="connsiteY23" fmla="*/ 791337 h 790575"/>
                <a:gd name="connsiteX24" fmla="*/ 38576 w 1314450"/>
                <a:gd name="connsiteY24" fmla="*/ 783050 h 790575"/>
                <a:gd name="connsiteX25" fmla="*/ 42958 w 1314450"/>
                <a:gd name="connsiteY25" fmla="*/ 766762 h 790575"/>
                <a:gd name="connsiteX26" fmla="*/ 30670 w 1314450"/>
                <a:gd name="connsiteY26" fmla="*/ 745617 h 790575"/>
                <a:gd name="connsiteX27" fmla="*/ 14383 w 1314450"/>
                <a:gd name="connsiteY27" fmla="*/ 741235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14450" h="790575">
                  <a:moveTo>
                    <a:pt x="1279493" y="766762"/>
                  </a:moveTo>
                  <a:cubicBezTo>
                    <a:pt x="1283684" y="759809"/>
                    <a:pt x="1287780" y="752665"/>
                    <a:pt x="1291781" y="745522"/>
                  </a:cubicBezTo>
                  <a:lnTo>
                    <a:pt x="1308068" y="741141"/>
                  </a:lnTo>
                  <a:lnTo>
                    <a:pt x="1322451" y="749427"/>
                  </a:lnTo>
                  <a:cubicBezTo>
                    <a:pt x="1314831" y="763619"/>
                    <a:pt x="1306735" y="777621"/>
                    <a:pt x="1298258" y="791242"/>
                  </a:cubicBezTo>
                  <a:lnTo>
                    <a:pt x="1283875" y="782955"/>
                  </a:lnTo>
                  <a:lnTo>
                    <a:pt x="1279493" y="766762"/>
                  </a:lnTo>
                  <a:close/>
                  <a:moveTo>
                    <a:pt x="38576" y="8287"/>
                  </a:moveTo>
                  <a:lnTo>
                    <a:pt x="24193" y="0"/>
                  </a:lnTo>
                  <a:cubicBezTo>
                    <a:pt x="15716" y="13621"/>
                    <a:pt x="7620" y="27527"/>
                    <a:pt x="0" y="41815"/>
                  </a:cubicBezTo>
                  <a:lnTo>
                    <a:pt x="14383" y="50102"/>
                  </a:lnTo>
                  <a:lnTo>
                    <a:pt x="30575" y="45720"/>
                  </a:lnTo>
                  <a:cubicBezTo>
                    <a:pt x="34576" y="38576"/>
                    <a:pt x="38671" y="31528"/>
                    <a:pt x="42863" y="24479"/>
                  </a:cubicBezTo>
                  <a:lnTo>
                    <a:pt x="38576" y="8287"/>
                  </a:lnTo>
                  <a:close/>
                  <a:moveTo>
                    <a:pt x="1307973" y="50102"/>
                  </a:moveTo>
                  <a:lnTo>
                    <a:pt x="1322356" y="41815"/>
                  </a:lnTo>
                  <a:cubicBezTo>
                    <a:pt x="1314736" y="27622"/>
                    <a:pt x="1306639" y="13716"/>
                    <a:pt x="1298162" y="0"/>
                  </a:cubicBezTo>
                  <a:lnTo>
                    <a:pt x="1283780" y="8287"/>
                  </a:lnTo>
                  <a:lnTo>
                    <a:pt x="1279398" y="24574"/>
                  </a:lnTo>
                  <a:cubicBezTo>
                    <a:pt x="1283589" y="31528"/>
                    <a:pt x="1287685" y="38576"/>
                    <a:pt x="1291685" y="45815"/>
                  </a:cubicBezTo>
                  <a:lnTo>
                    <a:pt x="1307973" y="50102"/>
                  </a:lnTo>
                  <a:close/>
                  <a:moveTo>
                    <a:pt x="14383" y="741235"/>
                  </a:moveTo>
                  <a:lnTo>
                    <a:pt x="0" y="749617"/>
                  </a:lnTo>
                  <a:cubicBezTo>
                    <a:pt x="7620" y="763810"/>
                    <a:pt x="15716" y="777716"/>
                    <a:pt x="24193" y="791337"/>
                  </a:cubicBezTo>
                  <a:lnTo>
                    <a:pt x="38576" y="783050"/>
                  </a:lnTo>
                  <a:lnTo>
                    <a:pt x="42958" y="766762"/>
                  </a:lnTo>
                  <a:cubicBezTo>
                    <a:pt x="38767" y="759809"/>
                    <a:pt x="34671" y="752761"/>
                    <a:pt x="30670" y="745617"/>
                  </a:cubicBezTo>
                  <a:lnTo>
                    <a:pt x="14383" y="7412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F2A6F641-6F04-6A4A-96BA-CE7750E31836}"/>
                </a:ext>
              </a:extLst>
            </p:cNvPr>
            <p:cNvSpPr/>
            <p:nvPr/>
          </p:nvSpPr>
          <p:spPr>
            <a:xfrm>
              <a:off x="9602721" y="3100247"/>
              <a:ext cx="1314450" cy="638175"/>
            </a:xfrm>
            <a:custGeom>
              <a:avLst/>
              <a:gdLst>
                <a:gd name="connsiteX0" fmla="*/ 82748 w 1314450"/>
                <a:gd name="connsiteY0" fmla="*/ 639699 h 638175"/>
                <a:gd name="connsiteX1" fmla="*/ 22836 w 1314450"/>
                <a:gd name="connsiteY1" fmla="*/ 148685 h 638175"/>
                <a:gd name="connsiteX2" fmla="*/ 82558 w 1314450"/>
                <a:gd name="connsiteY2" fmla="*/ 0 h 638175"/>
                <a:gd name="connsiteX3" fmla="*/ 87892 w 1314450"/>
                <a:gd name="connsiteY3" fmla="*/ 3048 h 638175"/>
                <a:gd name="connsiteX4" fmla="*/ 91130 w 1314450"/>
                <a:gd name="connsiteY4" fmla="*/ 15145 h 638175"/>
                <a:gd name="connsiteX5" fmla="*/ 91035 w 1314450"/>
                <a:gd name="connsiteY5" fmla="*/ 624935 h 638175"/>
                <a:gd name="connsiteX6" fmla="*/ 87892 w 1314450"/>
                <a:gd name="connsiteY6" fmla="*/ 636746 h 638175"/>
                <a:gd name="connsiteX7" fmla="*/ 82748 w 1314450"/>
                <a:gd name="connsiteY7" fmla="*/ 639699 h 638175"/>
                <a:gd name="connsiteX8" fmla="*/ 1235940 w 1314450"/>
                <a:gd name="connsiteY8" fmla="*/ 3048 h 638175"/>
                <a:gd name="connsiteX9" fmla="*/ 1232797 w 1314450"/>
                <a:gd name="connsiteY9" fmla="*/ 14859 h 638175"/>
                <a:gd name="connsiteX10" fmla="*/ 1232701 w 1314450"/>
                <a:gd name="connsiteY10" fmla="*/ 624649 h 638175"/>
                <a:gd name="connsiteX11" fmla="*/ 1235940 w 1314450"/>
                <a:gd name="connsiteY11" fmla="*/ 636746 h 638175"/>
                <a:gd name="connsiteX12" fmla="*/ 1241179 w 1314450"/>
                <a:gd name="connsiteY12" fmla="*/ 639794 h 638175"/>
                <a:gd name="connsiteX13" fmla="*/ 1300900 w 1314450"/>
                <a:gd name="connsiteY13" fmla="*/ 491109 h 638175"/>
                <a:gd name="connsiteX14" fmla="*/ 1240988 w 1314450"/>
                <a:gd name="connsiteY14" fmla="*/ 95 h 638175"/>
                <a:gd name="connsiteX15" fmla="*/ 1235940 w 1314450"/>
                <a:gd name="connsiteY15" fmla="*/ 3048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4450" h="638175">
                  <a:moveTo>
                    <a:pt x="82748" y="639699"/>
                  </a:moveTo>
                  <a:cubicBezTo>
                    <a:pt x="-500" y="489204"/>
                    <a:pt x="-21836" y="315277"/>
                    <a:pt x="22836" y="148685"/>
                  </a:cubicBezTo>
                  <a:cubicBezTo>
                    <a:pt x="36838" y="96202"/>
                    <a:pt x="57031" y="46387"/>
                    <a:pt x="82558" y="0"/>
                  </a:cubicBezTo>
                  <a:lnTo>
                    <a:pt x="87892" y="3048"/>
                  </a:lnTo>
                  <a:lnTo>
                    <a:pt x="91130" y="15145"/>
                  </a:lnTo>
                  <a:cubicBezTo>
                    <a:pt x="-7168" y="200025"/>
                    <a:pt x="-14026" y="428530"/>
                    <a:pt x="91035" y="624935"/>
                  </a:cubicBezTo>
                  <a:lnTo>
                    <a:pt x="87892" y="636746"/>
                  </a:lnTo>
                  <a:lnTo>
                    <a:pt x="82748" y="639699"/>
                  </a:lnTo>
                  <a:close/>
                  <a:moveTo>
                    <a:pt x="1235940" y="3048"/>
                  </a:moveTo>
                  <a:lnTo>
                    <a:pt x="1232797" y="14859"/>
                  </a:lnTo>
                  <a:cubicBezTo>
                    <a:pt x="1337857" y="211264"/>
                    <a:pt x="1330999" y="439769"/>
                    <a:pt x="1232701" y="624649"/>
                  </a:cubicBezTo>
                  <a:lnTo>
                    <a:pt x="1235940" y="636746"/>
                  </a:lnTo>
                  <a:lnTo>
                    <a:pt x="1241179" y="639794"/>
                  </a:lnTo>
                  <a:cubicBezTo>
                    <a:pt x="1266706" y="593312"/>
                    <a:pt x="1286803" y="543592"/>
                    <a:pt x="1300900" y="491109"/>
                  </a:cubicBezTo>
                  <a:cubicBezTo>
                    <a:pt x="1345573" y="324517"/>
                    <a:pt x="1324237" y="150590"/>
                    <a:pt x="1240988" y="95"/>
                  </a:cubicBezTo>
                  <a:lnTo>
                    <a:pt x="1235940" y="30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A841EBC3-85E9-CD4B-A045-9F0D8906548E}"/>
                </a:ext>
              </a:extLst>
            </p:cNvPr>
            <p:cNvSpPr/>
            <p:nvPr/>
          </p:nvSpPr>
          <p:spPr>
            <a:xfrm>
              <a:off x="9655084" y="3063766"/>
              <a:ext cx="1209675" cy="704850"/>
            </a:xfrm>
            <a:custGeom>
              <a:avLst/>
              <a:gdLst>
                <a:gd name="connsiteX0" fmla="*/ 1201579 w 1209675"/>
                <a:gd name="connsiteY0" fmla="*/ 14573 h 704850"/>
                <a:gd name="connsiteX1" fmla="*/ 1211199 w 1209675"/>
                <a:gd name="connsiteY1" fmla="*/ 0 h 704850"/>
                <a:gd name="connsiteX2" fmla="*/ 1219010 w 1209675"/>
                <a:gd name="connsiteY2" fmla="*/ 13526 h 704850"/>
                <a:gd name="connsiteX3" fmla="*/ 1201579 w 1209675"/>
                <a:gd name="connsiteY3" fmla="*/ 14573 h 704850"/>
                <a:gd name="connsiteX4" fmla="*/ 17431 w 1209675"/>
                <a:gd name="connsiteY4" fmla="*/ 698183 h 704850"/>
                <a:gd name="connsiteX5" fmla="*/ 0 w 1209675"/>
                <a:gd name="connsiteY5" fmla="*/ 699230 h 704850"/>
                <a:gd name="connsiteX6" fmla="*/ 7811 w 1209675"/>
                <a:gd name="connsiteY6" fmla="*/ 712756 h 704850"/>
                <a:gd name="connsiteX7" fmla="*/ 17431 w 1209675"/>
                <a:gd name="connsiteY7" fmla="*/ 698183 h 704850"/>
                <a:gd name="connsiteX8" fmla="*/ 17431 w 1209675"/>
                <a:gd name="connsiteY8" fmla="*/ 14573 h 704850"/>
                <a:gd name="connsiteX9" fmla="*/ 0 w 1209675"/>
                <a:gd name="connsiteY9" fmla="*/ 13526 h 704850"/>
                <a:gd name="connsiteX10" fmla="*/ 7811 w 1209675"/>
                <a:gd name="connsiteY10" fmla="*/ 0 h 704850"/>
                <a:gd name="connsiteX11" fmla="*/ 17431 w 1209675"/>
                <a:gd name="connsiteY11" fmla="*/ 14573 h 704850"/>
                <a:gd name="connsiteX12" fmla="*/ 1201579 w 1209675"/>
                <a:gd name="connsiteY12" fmla="*/ 698183 h 704850"/>
                <a:gd name="connsiteX13" fmla="*/ 1211199 w 1209675"/>
                <a:gd name="connsiteY13" fmla="*/ 712756 h 704850"/>
                <a:gd name="connsiteX14" fmla="*/ 1219010 w 1209675"/>
                <a:gd name="connsiteY14" fmla="*/ 699230 h 704850"/>
                <a:gd name="connsiteX15" fmla="*/ 1201579 w 1209675"/>
                <a:gd name="connsiteY15" fmla="*/ 698183 h 70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09675" h="704850">
                  <a:moveTo>
                    <a:pt x="1201579" y="14573"/>
                  </a:moveTo>
                  <a:lnTo>
                    <a:pt x="1211199" y="0"/>
                  </a:lnTo>
                  <a:lnTo>
                    <a:pt x="1219010" y="13526"/>
                  </a:lnTo>
                  <a:lnTo>
                    <a:pt x="1201579" y="14573"/>
                  </a:lnTo>
                  <a:close/>
                  <a:moveTo>
                    <a:pt x="17431" y="698183"/>
                  </a:moveTo>
                  <a:lnTo>
                    <a:pt x="0" y="699230"/>
                  </a:lnTo>
                  <a:lnTo>
                    <a:pt x="7811" y="712756"/>
                  </a:lnTo>
                  <a:lnTo>
                    <a:pt x="17431" y="698183"/>
                  </a:lnTo>
                  <a:close/>
                  <a:moveTo>
                    <a:pt x="17431" y="14573"/>
                  </a:moveTo>
                  <a:lnTo>
                    <a:pt x="0" y="13526"/>
                  </a:lnTo>
                  <a:lnTo>
                    <a:pt x="7811" y="0"/>
                  </a:lnTo>
                  <a:lnTo>
                    <a:pt x="17431" y="14573"/>
                  </a:lnTo>
                  <a:close/>
                  <a:moveTo>
                    <a:pt x="1201579" y="698183"/>
                  </a:moveTo>
                  <a:lnTo>
                    <a:pt x="1211199" y="712756"/>
                  </a:lnTo>
                  <a:lnTo>
                    <a:pt x="1219010" y="699230"/>
                  </a:lnTo>
                  <a:lnTo>
                    <a:pt x="1201579" y="69818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683BE35B-AFFE-4D4E-93A4-35BEDE05AD21}"/>
                </a:ext>
              </a:extLst>
            </p:cNvPr>
            <p:cNvSpPr/>
            <p:nvPr/>
          </p:nvSpPr>
          <p:spPr>
            <a:xfrm>
              <a:off x="9629938" y="3107771"/>
              <a:ext cx="1266825" cy="619125"/>
            </a:xfrm>
            <a:custGeom>
              <a:avLst/>
              <a:gdLst>
                <a:gd name="connsiteX0" fmla="*/ 0 w 1266825"/>
                <a:gd name="connsiteY0" fmla="*/ 275939 h 619125"/>
                <a:gd name="connsiteX1" fmla="*/ 80867 w 1266825"/>
                <a:gd name="connsiteY1" fmla="*/ 95 h 619125"/>
                <a:gd name="connsiteX2" fmla="*/ 96488 w 1266825"/>
                <a:gd name="connsiteY2" fmla="*/ 9049 h 619125"/>
                <a:gd name="connsiteX3" fmla="*/ 98584 w 1266825"/>
                <a:gd name="connsiteY3" fmla="*/ 5334 h 619125"/>
                <a:gd name="connsiteX4" fmla="*/ 132302 w 1266825"/>
                <a:gd name="connsiteY4" fmla="*/ 24765 h 619125"/>
                <a:gd name="connsiteX5" fmla="*/ 66008 w 1266825"/>
                <a:gd name="connsiteY5" fmla="*/ 203263 h 619125"/>
                <a:gd name="connsiteX6" fmla="*/ 26194 w 1266825"/>
                <a:gd name="connsiteY6" fmla="*/ 223171 h 619125"/>
                <a:gd name="connsiteX7" fmla="*/ 26003 w 1266825"/>
                <a:gd name="connsiteY7" fmla="*/ 224790 h 619125"/>
                <a:gd name="connsiteX8" fmla="*/ 20955 w 1266825"/>
                <a:gd name="connsiteY8" fmla="*/ 275749 h 619125"/>
                <a:gd name="connsiteX9" fmla="*/ 0 w 1266825"/>
                <a:gd name="connsiteY9" fmla="*/ 275749 h 619125"/>
                <a:gd name="connsiteX10" fmla="*/ 1243013 w 1266825"/>
                <a:gd name="connsiteY10" fmla="*/ 223266 h 619125"/>
                <a:gd name="connsiteX11" fmla="*/ 1243298 w 1266825"/>
                <a:gd name="connsiteY11" fmla="*/ 224885 h 619125"/>
                <a:gd name="connsiteX12" fmla="*/ 1248347 w 1266825"/>
                <a:gd name="connsiteY12" fmla="*/ 275844 h 619125"/>
                <a:gd name="connsiteX13" fmla="*/ 1269206 w 1266825"/>
                <a:gd name="connsiteY13" fmla="*/ 275844 h 619125"/>
                <a:gd name="connsiteX14" fmla="*/ 1188339 w 1266825"/>
                <a:gd name="connsiteY14" fmla="*/ 0 h 619125"/>
                <a:gd name="connsiteX15" fmla="*/ 1172718 w 1266825"/>
                <a:gd name="connsiteY15" fmla="*/ 8954 h 619125"/>
                <a:gd name="connsiteX16" fmla="*/ 1170623 w 1266825"/>
                <a:gd name="connsiteY16" fmla="*/ 5239 h 619125"/>
                <a:gd name="connsiteX17" fmla="*/ 1136904 w 1266825"/>
                <a:gd name="connsiteY17" fmla="*/ 24670 h 619125"/>
                <a:gd name="connsiteX18" fmla="*/ 1203198 w 1266825"/>
                <a:gd name="connsiteY18" fmla="*/ 203168 h 619125"/>
                <a:gd name="connsiteX19" fmla="*/ 1243013 w 1266825"/>
                <a:gd name="connsiteY19" fmla="*/ 223266 h 619125"/>
                <a:gd name="connsiteX20" fmla="*/ 26194 w 1266825"/>
                <a:gd name="connsiteY20" fmla="*/ 401574 h 619125"/>
                <a:gd name="connsiteX21" fmla="*/ 26003 w 1266825"/>
                <a:gd name="connsiteY21" fmla="*/ 399955 h 619125"/>
                <a:gd name="connsiteX22" fmla="*/ 20955 w 1266825"/>
                <a:gd name="connsiteY22" fmla="*/ 348996 h 619125"/>
                <a:gd name="connsiteX23" fmla="*/ 95 w 1266825"/>
                <a:gd name="connsiteY23" fmla="*/ 348996 h 619125"/>
                <a:gd name="connsiteX24" fmla="*/ 80963 w 1266825"/>
                <a:gd name="connsiteY24" fmla="*/ 624840 h 619125"/>
                <a:gd name="connsiteX25" fmla="*/ 96583 w 1266825"/>
                <a:gd name="connsiteY25" fmla="*/ 615887 h 619125"/>
                <a:gd name="connsiteX26" fmla="*/ 98679 w 1266825"/>
                <a:gd name="connsiteY26" fmla="*/ 619506 h 619125"/>
                <a:gd name="connsiteX27" fmla="*/ 132398 w 1266825"/>
                <a:gd name="connsiteY27" fmla="*/ 600075 h 619125"/>
                <a:gd name="connsiteX28" fmla="*/ 66104 w 1266825"/>
                <a:gd name="connsiteY28" fmla="*/ 421577 h 619125"/>
                <a:gd name="connsiteX29" fmla="*/ 26194 w 1266825"/>
                <a:gd name="connsiteY29" fmla="*/ 401574 h 619125"/>
                <a:gd name="connsiteX30" fmla="*/ 1248347 w 1266825"/>
                <a:gd name="connsiteY30" fmla="*/ 348901 h 619125"/>
                <a:gd name="connsiteX31" fmla="*/ 1243298 w 1266825"/>
                <a:gd name="connsiteY31" fmla="*/ 399860 h 619125"/>
                <a:gd name="connsiteX32" fmla="*/ 1243013 w 1266825"/>
                <a:gd name="connsiteY32" fmla="*/ 401479 h 619125"/>
                <a:gd name="connsiteX33" fmla="*/ 1203198 w 1266825"/>
                <a:gd name="connsiteY33" fmla="*/ 421386 h 619125"/>
                <a:gd name="connsiteX34" fmla="*/ 1136904 w 1266825"/>
                <a:gd name="connsiteY34" fmla="*/ 599885 h 619125"/>
                <a:gd name="connsiteX35" fmla="*/ 1170623 w 1266825"/>
                <a:gd name="connsiteY35" fmla="*/ 619315 h 619125"/>
                <a:gd name="connsiteX36" fmla="*/ 1172718 w 1266825"/>
                <a:gd name="connsiteY36" fmla="*/ 615696 h 619125"/>
                <a:gd name="connsiteX37" fmla="*/ 1188339 w 1266825"/>
                <a:gd name="connsiteY37" fmla="*/ 624649 h 619125"/>
                <a:gd name="connsiteX38" fmla="*/ 1269206 w 1266825"/>
                <a:gd name="connsiteY38" fmla="*/ 348805 h 619125"/>
                <a:gd name="connsiteX39" fmla="*/ 1248347 w 1266825"/>
                <a:gd name="connsiteY39" fmla="*/ 34880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266825" h="619125">
                  <a:moveTo>
                    <a:pt x="0" y="275939"/>
                  </a:moveTo>
                  <a:cubicBezTo>
                    <a:pt x="5620" y="176117"/>
                    <a:pt x="34290" y="82391"/>
                    <a:pt x="80867" y="95"/>
                  </a:cubicBezTo>
                  <a:lnTo>
                    <a:pt x="96488" y="9049"/>
                  </a:lnTo>
                  <a:lnTo>
                    <a:pt x="98584" y="5334"/>
                  </a:lnTo>
                  <a:lnTo>
                    <a:pt x="132302" y="24765"/>
                  </a:lnTo>
                  <a:cubicBezTo>
                    <a:pt x="100584" y="80010"/>
                    <a:pt x="78010" y="140399"/>
                    <a:pt x="66008" y="203263"/>
                  </a:cubicBezTo>
                  <a:lnTo>
                    <a:pt x="26194" y="223171"/>
                  </a:lnTo>
                  <a:lnTo>
                    <a:pt x="26003" y="224790"/>
                  </a:lnTo>
                  <a:cubicBezTo>
                    <a:pt x="23622" y="241649"/>
                    <a:pt x="21908" y="258699"/>
                    <a:pt x="20955" y="275749"/>
                  </a:cubicBezTo>
                  <a:lnTo>
                    <a:pt x="0" y="275749"/>
                  </a:lnTo>
                  <a:close/>
                  <a:moveTo>
                    <a:pt x="1243013" y="223266"/>
                  </a:moveTo>
                  <a:lnTo>
                    <a:pt x="1243298" y="224885"/>
                  </a:lnTo>
                  <a:cubicBezTo>
                    <a:pt x="1245680" y="241745"/>
                    <a:pt x="1247299" y="258794"/>
                    <a:pt x="1248347" y="275844"/>
                  </a:cubicBezTo>
                  <a:lnTo>
                    <a:pt x="1269206" y="275844"/>
                  </a:lnTo>
                  <a:cubicBezTo>
                    <a:pt x="1263491" y="176022"/>
                    <a:pt x="1234821" y="82296"/>
                    <a:pt x="1188339" y="0"/>
                  </a:cubicBezTo>
                  <a:lnTo>
                    <a:pt x="1172718" y="8954"/>
                  </a:lnTo>
                  <a:lnTo>
                    <a:pt x="1170623" y="5239"/>
                  </a:lnTo>
                  <a:lnTo>
                    <a:pt x="1136904" y="24670"/>
                  </a:lnTo>
                  <a:cubicBezTo>
                    <a:pt x="1168622" y="79915"/>
                    <a:pt x="1191197" y="140303"/>
                    <a:pt x="1203198" y="203168"/>
                  </a:cubicBezTo>
                  <a:lnTo>
                    <a:pt x="1243013" y="223266"/>
                  </a:lnTo>
                  <a:close/>
                  <a:moveTo>
                    <a:pt x="26194" y="401574"/>
                  </a:moveTo>
                  <a:lnTo>
                    <a:pt x="26003" y="399955"/>
                  </a:lnTo>
                  <a:cubicBezTo>
                    <a:pt x="23622" y="383096"/>
                    <a:pt x="21908" y="366046"/>
                    <a:pt x="20955" y="348996"/>
                  </a:cubicBezTo>
                  <a:lnTo>
                    <a:pt x="95" y="348996"/>
                  </a:lnTo>
                  <a:cubicBezTo>
                    <a:pt x="5810" y="448818"/>
                    <a:pt x="34481" y="542544"/>
                    <a:pt x="80963" y="624840"/>
                  </a:cubicBezTo>
                  <a:lnTo>
                    <a:pt x="96583" y="615887"/>
                  </a:lnTo>
                  <a:lnTo>
                    <a:pt x="98679" y="619506"/>
                  </a:lnTo>
                  <a:lnTo>
                    <a:pt x="132398" y="600075"/>
                  </a:lnTo>
                  <a:cubicBezTo>
                    <a:pt x="100679" y="544830"/>
                    <a:pt x="78105" y="484442"/>
                    <a:pt x="66104" y="421577"/>
                  </a:cubicBezTo>
                  <a:lnTo>
                    <a:pt x="26194" y="401574"/>
                  </a:lnTo>
                  <a:close/>
                  <a:moveTo>
                    <a:pt x="1248347" y="348901"/>
                  </a:moveTo>
                  <a:cubicBezTo>
                    <a:pt x="1247299" y="365951"/>
                    <a:pt x="1245680" y="383000"/>
                    <a:pt x="1243298" y="399860"/>
                  </a:cubicBezTo>
                  <a:lnTo>
                    <a:pt x="1243013" y="401479"/>
                  </a:lnTo>
                  <a:lnTo>
                    <a:pt x="1203198" y="421386"/>
                  </a:lnTo>
                  <a:cubicBezTo>
                    <a:pt x="1191197" y="484346"/>
                    <a:pt x="1168622" y="544640"/>
                    <a:pt x="1136904" y="599885"/>
                  </a:cubicBezTo>
                  <a:lnTo>
                    <a:pt x="1170623" y="619315"/>
                  </a:lnTo>
                  <a:lnTo>
                    <a:pt x="1172718" y="615696"/>
                  </a:lnTo>
                  <a:lnTo>
                    <a:pt x="1188339" y="624649"/>
                  </a:lnTo>
                  <a:cubicBezTo>
                    <a:pt x="1234821" y="542354"/>
                    <a:pt x="1263587" y="448628"/>
                    <a:pt x="1269206" y="348805"/>
                  </a:cubicBezTo>
                  <a:lnTo>
                    <a:pt x="1248347" y="3488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8B3FE411-193C-BA4A-8AEA-A10FC2EE795C}"/>
                </a:ext>
              </a:extLst>
            </p:cNvPr>
            <p:cNvSpPr/>
            <p:nvPr/>
          </p:nvSpPr>
          <p:spPr>
            <a:xfrm>
              <a:off x="9610221" y="3417810"/>
              <a:ext cx="1304925" cy="9525"/>
            </a:xfrm>
            <a:custGeom>
              <a:avLst/>
              <a:gdLst>
                <a:gd name="connsiteX0" fmla="*/ 254413 w 1304925"/>
                <a:gd name="connsiteY0" fmla="*/ 4763 h 0"/>
                <a:gd name="connsiteX1" fmla="*/ 0 w 1304925"/>
                <a:gd name="connsiteY1" fmla="*/ 4763 h 0"/>
                <a:gd name="connsiteX2" fmla="*/ 0 w 1304925"/>
                <a:gd name="connsiteY2" fmla="*/ 0 h 0"/>
                <a:gd name="connsiteX3" fmla="*/ 254413 w 1304925"/>
                <a:gd name="connsiteY3" fmla="*/ 0 h 0"/>
                <a:gd name="connsiteX4" fmla="*/ 254318 w 1304925"/>
                <a:gd name="connsiteY4" fmla="*/ 2381 h 0"/>
                <a:gd name="connsiteX5" fmla="*/ 254413 w 1304925"/>
                <a:gd name="connsiteY5" fmla="*/ 4763 h 0"/>
                <a:gd name="connsiteX6" fmla="*/ 1054322 w 1304925"/>
                <a:gd name="connsiteY6" fmla="*/ 0 h 0"/>
                <a:gd name="connsiteX7" fmla="*/ 1054418 w 1304925"/>
                <a:gd name="connsiteY7" fmla="*/ 2381 h 0"/>
                <a:gd name="connsiteX8" fmla="*/ 1054322 w 1304925"/>
                <a:gd name="connsiteY8" fmla="*/ 4763 h 0"/>
                <a:gd name="connsiteX9" fmla="*/ 1308735 w 1304925"/>
                <a:gd name="connsiteY9" fmla="*/ 4763 h 0"/>
                <a:gd name="connsiteX10" fmla="*/ 1308735 w 1304925"/>
                <a:gd name="connsiteY10" fmla="*/ 0 h 0"/>
                <a:gd name="connsiteX11" fmla="*/ 1054322 w 1304925"/>
                <a:gd name="connsiteY1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925">
                  <a:moveTo>
                    <a:pt x="254413" y="4763"/>
                  </a:moveTo>
                  <a:lnTo>
                    <a:pt x="0" y="4763"/>
                  </a:lnTo>
                  <a:lnTo>
                    <a:pt x="0" y="0"/>
                  </a:lnTo>
                  <a:lnTo>
                    <a:pt x="254413" y="0"/>
                  </a:lnTo>
                  <a:cubicBezTo>
                    <a:pt x="254413" y="762"/>
                    <a:pt x="254318" y="1619"/>
                    <a:pt x="254318" y="2381"/>
                  </a:cubicBezTo>
                  <a:cubicBezTo>
                    <a:pt x="254318" y="3143"/>
                    <a:pt x="254413" y="4000"/>
                    <a:pt x="254413" y="4763"/>
                  </a:cubicBezTo>
                  <a:close/>
                  <a:moveTo>
                    <a:pt x="1054322" y="0"/>
                  </a:moveTo>
                  <a:cubicBezTo>
                    <a:pt x="1054322" y="762"/>
                    <a:pt x="1054418" y="1619"/>
                    <a:pt x="1054418" y="2381"/>
                  </a:cubicBezTo>
                  <a:cubicBezTo>
                    <a:pt x="1054418" y="3143"/>
                    <a:pt x="1054322" y="4000"/>
                    <a:pt x="1054322" y="4763"/>
                  </a:cubicBezTo>
                  <a:lnTo>
                    <a:pt x="1308735" y="4763"/>
                  </a:lnTo>
                  <a:lnTo>
                    <a:pt x="1308735" y="0"/>
                  </a:lnTo>
                  <a:lnTo>
                    <a:pt x="1054322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BFA14557-EA86-F347-BCB1-C14A00580F1D}"/>
              </a:ext>
            </a:extLst>
          </p:cNvPr>
          <p:cNvGrpSpPr/>
          <p:nvPr/>
        </p:nvGrpSpPr>
        <p:grpSpPr>
          <a:xfrm>
            <a:off x="1207006" y="4483988"/>
            <a:ext cx="1475866" cy="887224"/>
            <a:chOff x="9602721" y="3024523"/>
            <a:chExt cx="1315092" cy="790575"/>
          </a:xfrm>
          <a:solidFill>
            <a:srgbClr val="21C5FF">
              <a:alpha val="97000"/>
            </a:srgbClr>
          </a:solidFill>
        </p:grpSpPr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9583A8DA-F665-BD47-8350-1457A5EE9D54}"/>
                </a:ext>
              </a:extLst>
            </p:cNvPr>
            <p:cNvSpPr/>
            <p:nvPr/>
          </p:nvSpPr>
          <p:spPr>
            <a:xfrm>
              <a:off x="9637082" y="3408761"/>
              <a:ext cx="1247775" cy="19050"/>
            </a:xfrm>
            <a:custGeom>
              <a:avLst/>
              <a:gdLst>
                <a:gd name="connsiteX0" fmla="*/ 207169 w 1247775"/>
                <a:gd name="connsiteY0" fmla="*/ 17812 h 19050"/>
                <a:gd name="connsiteX1" fmla="*/ 202692 w 1247775"/>
                <a:gd name="connsiteY1" fmla="*/ 17812 h 19050"/>
                <a:gd name="connsiteX2" fmla="*/ 202692 w 1247775"/>
                <a:gd name="connsiteY2" fmla="*/ 5144 h 19050"/>
                <a:gd name="connsiteX3" fmla="*/ 207169 w 1247775"/>
                <a:gd name="connsiteY3" fmla="*/ 5144 h 19050"/>
                <a:gd name="connsiteX4" fmla="*/ 207169 w 1247775"/>
                <a:gd name="connsiteY4" fmla="*/ 17812 h 19050"/>
                <a:gd name="connsiteX5" fmla="*/ 181832 w 1247775"/>
                <a:gd name="connsiteY5" fmla="*/ 17812 h 19050"/>
                <a:gd name="connsiteX6" fmla="*/ 177356 w 1247775"/>
                <a:gd name="connsiteY6" fmla="*/ 17812 h 19050"/>
                <a:gd name="connsiteX7" fmla="*/ 177356 w 1247775"/>
                <a:gd name="connsiteY7" fmla="*/ 5144 h 19050"/>
                <a:gd name="connsiteX8" fmla="*/ 181832 w 1247775"/>
                <a:gd name="connsiteY8" fmla="*/ 5144 h 19050"/>
                <a:gd name="connsiteX9" fmla="*/ 181832 w 1247775"/>
                <a:gd name="connsiteY9" fmla="*/ 17812 h 19050"/>
                <a:gd name="connsiteX10" fmla="*/ 156496 w 1247775"/>
                <a:gd name="connsiteY10" fmla="*/ 17812 h 19050"/>
                <a:gd name="connsiteX11" fmla="*/ 152019 w 1247775"/>
                <a:gd name="connsiteY11" fmla="*/ 17812 h 19050"/>
                <a:gd name="connsiteX12" fmla="*/ 152019 w 1247775"/>
                <a:gd name="connsiteY12" fmla="*/ 5144 h 19050"/>
                <a:gd name="connsiteX13" fmla="*/ 156496 w 1247775"/>
                <a:gd name="connsiteY13" fmla="*/ 5144 h 19050"/>
                <a:gd name="connsiteX14" fmla="*/ 156496 w 1247775"/>
                <a:gd name="connsiteY14" fmla="*/ 17812 h 19050"/>
                <a:gd name="connsiteX15" fmla="*/ 131159 w 1247775"/>
                <a:gd name="connsiteY15" fmla="*/ 17812 h 19050"/>
                <a:gd name="connsiteX16" fmla="*/ 126683 w 1247775"/>
                <a:gd name="connsiteY16" fmla="*/ 17812 h 19050"/>
                <a:gd name="connsiteX17" fmla="*/ 126683 w 1247775"/>
                <a:gd name="connsiteY17" fmla="*/ 5144 h 19050"/>
                <a:gd name="connsiteX18" fmla="*/ 131159 w 1247775"/>
                <a:gd name="connsiteY18" fmla="*/ 5144 h 19050"/>
                <a:gd name="connsiteX19" fmla="*/ 131159 w 1247775"/>
                <a:gd name="connsiteY19" fmla="*/ 17812 h 19050"/>
                <a:gd name="connsiteX20" fmla="*/ 80486 w 1247775"/>
                <a:gd name="connsiteY20" fmla="*/ 17812 h 19050"/>
                <a:gd name="connsiteX21" fmla="*/ 76010 w 1247775"/>
                <a:gd name="connsiteY21" fmla="*/ 17812 h 19050"/>
                <a:gd name="connsiteX22" fmla="*/ 76010 w 1247775"/>
                <a:gd name="connsiteY22" fmla="*/ 5144 h 19050"/>
                <a:gd name="connsiteX23" fmla="*/ 80486 w 1247775"/>
                <a:gd name="connsiteY23" fmla="*/ 5144 h 19050"/>
                <a:gd name="connsiteX24" fmla="*/ 80486 w 1247775"/>
                <a:gd name="connsiteY24" fmla="*/ 17812 h 19050"/>
                <a:gd name="connsiteX25" fmla="*/ 55150 w 1247775"/>
                <a:gd name="connsiteY25" fmla="*/ 17812 h 19050"/>
                <a:gd name="connsiteX26" fmla="*/ 50673 w 1247775"/>
                <a:gd name="connsiteY26" fmla="*/ 17812 h 19050"/>
                <a:gd name="connsiteX27" fmla="*/ 50673 w 1247775"/>
                <a:gd name="connsiteY27" fmla="*/ 5144 h 19050"/>
                <a:gd name="connsiteX28" fmla="*/ 55150 w 1247775"/>
                <a:gd name="connsiteY28" fmla="*/ 5144 h 19050"/>
                <a:gd name="connsiteX29" fmla="*/ 55150 w 1247775"/>
                <a:gd name="connsiteY29" fmla="*/ 17812 h 19050"/>
                <a:gd name="connsiteX30" fmla="*/ 29908 w 1247775"/>
                <a:gd name="connsiteY30" fmla="*/ 17812 h 19050"/>
                <a:gd name="connsiteX31" fmla="*/ 25432 w 1247775"/>
                <a:gd name="connsiteY31" fmla="*/ 17812 h 19050"/>
                <a:gd name="connsiteX32" fmla="*/ 25432 w 1247775"/>
                <a:gd name="connsiteY32" fmla="*/ 5144 h 19050"/>
                <a:gd name="connsiteX33" fmla="*/ 29908 w 1247775"/>
                <a:gd name="connsiteY33" fmla="*/ 5144 h 19050"/>
                <a:gd name="connsiteX34" fmla="*/ 29908 w 1247775"/>
                <a:gd name="connsiteY34" fmla="*/ 17812 h 19050"/>
                <a:gd name="connsiteX35" fmla="*/ 4477 w 1247775"/>
                <a:gd name="connsiteY35" fmla="*/ 17812 h 19050"/>
                <a:gd name="connsiteX36" fmla="*/ 0 w 1247775"/>
                <a:gd name="connsiteY36" fmla="*/ 17812 h 19050"/>
                <a:gd name="connsiteX37" fmla="*/ 0 w 1247775"/>
                <a:gd name="connsiteY37" fmla="*/ 5144 h 19050"/>
                <a:gd name="connsiteX38" fmla="*/ 4477 w 1247775"/>
                <a:gd name="connsiteY38" fmla="*/ 5144 h 19050"/>
                <a:gd name="connsiteX39" fmla="*/ 4477 w 1247775"/>
                <a:gd name="connsiteY39" fmla="*/ 17812 h 19050"/>
                <a:gd name="connsiteX40" fmla="*/ 108109 w 1247775"/>
                <a:gd name="connsiteY40" fmla="*/ 0 h 19050"/>
                <a:gd name="connsiteX41" fmla="*/ 99155 w 1247775"/>
                <a:gd name="connsiteY41" fmla="*/ 0 h 19050"/>
                <a:gd name="connsiteX42" fmla="*/ 99155 w 1247775"/>
                <a:gd name="connsiteY42" fmla="*/ 22765 h 19050"/>
                <a:gd name="connsiteX43" fmla="*/ 108109 w 1247775"/>
                <a:gd name="connsiteY43" fmla="*/ 22765 h 19050"/>
                <a:gd name="connsiteX44" fmla="*/ 108109 w 1247775"/>
                <a:gd name="connsiteY44" fmla="*/ 0 h 19050"/>
                <a:gd name="connsiteX45" fmla="*/ 1254919 w 1247775"/>
                <a:gd name="connsiteY45" fmla="*/ 17812 h 19050"/>
                <a:gd name="connsiteX46" fmla="*/ 1250442 w 1247775"/>
                <a:gd name="connsiteY46" fmla="*/ 17812 h 19050"/>
                <a:gd name="connsiteX47" fmla="*/ 1250442 w 1247775"/>
                <a:gd name="connsiteY47" fmla="*/ 5144 h 19050"/>
                <a:gd name="connsiteX48" fmla="*/ 1254919 w 1247775"/>
                <a:gd name="connsiteY48" fmla="*/ 5144 h 19050"/>
                <a:gd name="connsiteX49" fmla="*/ 1254919 w 1247775"/>
                <a:gd name="connsiteY49" fmla="*/ 17812 h 19050"/>
                <a:gd name="connsiteX50" fmla="*/ 1229582 w 1247775"/>
                <a:gd name="connsiteY50" fmla="*/ 17812 h 19050"/>
                <a:gd name="connsiteX51" fmla="*/ 1225106 w 1247775"/>
                <a:gd name="connsiteY51" fmla="*/ 17812 h 19050"/>
                <a:gd name="connsiteX52" fmla="*/ 1225106 w 1247775"/>
                <a:gd name="connsiteY52" fmla="*/ 5144 h 19050"/>
                <a:gd name="connsiteX53" fmla="*/ 1229582 w 1247775"/>
                <a:gd name="connsiteY53" fmla="*/ 5144 h 19050"/>
                <a:gd name="connsiteX54" fmla="*/ 1229582 w 1247775"/>
                <a:gd name="connsiteY54" fmla="*/ 17812 h 19050"/>
                <a:gd name="connsiteX55" fmla="*/ 1204246 w 1247775"/>
                <a:gd name="connsiteY55" fmla="*/ 17812 h 19050"/>
                <a:gd name="connsiteX56" fmla="*/ 1199769 w 1247775"/>
                <a:gd name="connsiteY56" fmla="*/ 17812 h 19050"/>
                <a:gd name="connsiteX57" fmla="*/ 1199769 w 1247775"/>
                <a:gd name="connsiteY57" fmla="*/ 5144 h 19050"/>
                <a:gd name="connsiteX58" fmla="*/ 1204246 w 1247775"/>
                <a:gd name="connsiteY58" fmla="*/ 5144 h 19050"/>
                <a:gd name="connsiteX59" fmla="*/ 1204246 w 1247775"/>
                <a:gd name="connsiteY59" fmla="*/ 17812 h 19050"/>
                <a:gd name="connsiteX60" fmla="*/ 1178909 w 1247775"/>
                <a:gd name="connsiteY60" fmla="*/ 17812 h 19050"/>
                <a:gd name="connsiteX61" fmla="*/ 1174433 w 1247775"/>
                <a:gd name="connsiteY61" fmla="*/ 17812 h 19050"/>
                <a:gd name="connsiteX62" fmla="*/ 1174433 w 1247775"/>
                <a:gd name="connsiteY62" fmla="*/ 5144 h 19050"/>
                <a:gd name="connsiteX63" fmla="*/ 1178909 w 1247775"/>
                <a:gd name="connsiteY63" fmla="*/ 5144 h 19050"/>
                <a:gd name="connsiteX64" fmla="*/ 1178909 w 1247775"/>
                <a:gd name="connsiteY64" fmla="*/ 17812 h 19050"/>
                <a:gd name="connsiteX65" fmla="*/ 1128236 w 1247775"/>
                <a:gd name="connsiteY65" fmla="*/ 17812 h 19050"/>
                <a:gd name="connsiteX66" fmla="*/ 1123760 w 1247775"/>
                <a:gd name="connsiteY66" fmla="*/ 17812 h 19050"/>
                <a:gd name="connsiteX67" fmla="*/ 1123760 w 1247775"/>
                <a:gd name="connsiteY67" fmla="*/ 5144 h 19050"/>
                <a:gd name="connsiteX68" fmla="*/ 1128236 w 1247775"/>
                <a:gd name="connsiteY68" fmla="*/ 5144 h 19050"/>
                <a:gd name="connsiteX69" fmla="*/ 1128236 w 1247775"/>
                <a:gd name="connsiteY69" fmla="*/ 17812 h 19050"/>
                <a:gd name="connsiteX70" fmla="*/ 1102900 w 1247775"/>
                <a:gd name="connsiteY70" fmla="*/ 17812 h 19050"/>
                <a:gd name="connsiteX71" fmla="*/ 1098423 w 1247775"/>
                <a:gd name="connsiteY71" fmla="*/ 17812 h 19050"/>
                <a:gd name="connsiteX72" fmla="*/ 1098423 w 1247775"/>
                <a:gd name="connsiteY72" fmla="*/ 5144 h 19050"/>
                <a:gd name="connsiteX73" fmla="*/ 1102900 w 1247775"/>
                <a:gd name="connsiteY73" fmla="*/ 5144 h 19050"/>
                <a:gd name="connsiteX74" fmla="*/ 1102900 w 1247775"/>
                <a:gd name="connsiteY74" fmla="*/ 17812 h 19050"/>
                <a:gd name="connsiteX75" fmla="*/ 1077659 w 1247775"/>
                <a:gd name="connsiteY75" fmla="*/ 17812 h 19050"/>
                <a:gd name="connsiteX76" fmla="*/ 1073182 w 1247775"/>
                <a:gd name="connsiteY76" fmla="*/ 17812 h 19050"/>
                <a:gd name="connsiteX77" fmla="*/ 1073182 w 1247775"/>
                <a:gd name="connsiteY77" fmla="*/ 5144 h 19050"/>
                <a:gd name="connsiteX78" fmla="*/ 1077659 w 1247775"/>
                <a:gd name="connsiteY78" fmla="*/ 5144 h 19050"/>
                <a:gd name="connsiteX79" fmla="*/ 1077659 w 1247775"/>
                <a:gd name="connsiteY79" fmla="*/ 17812 h 19050"/>
                <a:gd name="connsiteX80" fmla="*/ 1052227 w 1247775"/>
                <a:gd name="connsiteY80" fmla="*/ 17812 h 19050"/>
                <a:gd name="connsiteX81" fmla="*/ 1047750 w 1247775"/>
                <a:gd name="connsiteY81" fmla="*/ 17812 h 19050"/>
                <a:gd name="connsiteX82" fmla="*/ 1047750 w 1247775"/>
                <a:gd name="connsiteY82" fmla="*/ 5144 h 19050"/>
                <a:gd name="connsiteX83" fmla="*/ 1052227 w 1247775"/>
                <a:gd name="connsiteY83" fmla="*/ 5144 h 19050"/>
                <a:gd name="connsiteX84" fmla="*/ 1052227 w 1247775"/>
                <a:gd name="connsiteY84" fmla="*/ 17812 h 19050"/>
                <a:gd name="connsiteX85" fmla="*/ 1155859 w 1247775"/>
                <a:gd name="connsiteY85" fmla="*/ 0 h 19050"/>
                <a:gd name="connsiteX86" fmla="*/ 1146905 w 1247775"/>
                <a:gd name="connsiteY86" fmla="*/ 0 h 19050"/>
                <a:gd name="connsiteX87" fmla="*/ 1146905 w 1247775"/>
                <a:gd name="connsiteY87" fmla="*/ 22765 h 19050"/>
                <a:gd name="connsiteX88" fmla="*/ 1155859 w 1247775"/>
                <a:gd name="connsiteY88" fmla="*/ 22765 h 19050"/>
                <a:gd name="connsiteX89" fmla="*/ 1155859 w 1247775"/>
                <a:gd name="connsiteY89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247775" h="19050">
                  <a:moveTo>
                    <a:pt x="207169" y="17812"/>
                  </a:moveTo>
                  <a:lnTo>
                    <a:pt x="202692" y="17812"/>
                  </a:lnTo>
                  <a:lnTo>
                    <a:pt x="202692" y="5144"/>
                  </a:lnTo>
                  <a:lnTo>
                    <a:pt x="207169" y="5144"/>
                  </a:lnTo>
                  <a:lnTo>
                    <a:pt x="207169" y="17812"/>
                  </a:lnTo>
                  <a:close/>
                  <a:moveTo>
                    <a:pt x="181832" y="17812"/>
                  </a:moveTo>
                  <a:lnTo>
                    <a:pt x="177356" y="17812"/>
                  </a:lnTo>
                  <a:lnTo>
                    <a:pt x="177356" y="5144"/>
                  </a:lnTo>
                  <a:lnTo>
                    <a:pt x="181832" y="5144"/>
                  </a:lnTo>
                  <a:lnTo>
                    <a:pt x="181832" y="17812"/>
                  </a:lnTo>
                  <a:close/>
                  <a:moveTo>
                    <a:pt x="156496" y="17812"/>
                  </a:moveTo>
                  <a:lnTo>
                    <a:pt x="152019" y="17812"/>
                  </a:lnTo>
                  <a:lnTo>
                    <a:pt x="152019" y="5144"/>
                  </a:lnTo>
                  <a:lnTo>
                    <a:pt x="156496" y="5144"/>
                  </a:lnTo>
                  <a:lnTo>
                    <a:pt x="156496" y="17812"/>
                  </a:lnTo>
                  <a:close/>
                  <a:moveTo>
                    <a:pt x="131159" y="17812"/>
                  </a:moveTo>
                  <a:lnTo>
                    <a:pt x="126683" y="17812"/>
                  </a:lnTo>
                  <a:lnTo>
                    <a:pt x="126683" y="5144"/>
                  </a:lnTo>
                  <a:lnTo>
                    <a:pt x="131159" y="5144"/>
                  </a:lnTo>
                  <a:lnTo>
                    <a:pt x="131159" y="17812"/>
                  </a:lnTo>
                  <a:close/>
                  <a:moveTo>
                    <a:pt x="80486" y="17812"/>
                  </a:moveTo>
                  <a:lnTo>
                    <a:pt x="76010" y="17812"/>
                  </a:lnTo>
                  <a:lnTo>
                    <a:pt x="76010" y="5144"/>
                  </a:lnTo>
                  <a:lnTo>
                    <a:pt x="80486" y="5144"/>
                  </a:lnTo>
                  <a:lnTo>
                    <a:pt x="80486" y="17812"/>
                  </a:lnTo>
                  <a:close/>
                  <a:moveTo>
                    <a:pt x="55150" y="17812"/>
                  </a:moveTo>
                  <a:lnTo>
                    <a:pt x="50673" y="17812"/>
                  </a:lnTo>
                  <a:lnTo>
                    <a:pt x="50673" y="5144"/>
                  </a:lnTo>
                  <a:lnTo>
                    <a:pt x="55150" y="5144"/>
                  </a:lnTo>
                  <a:lnTo>
                    <a:pt x="55150" y="17812"/>
                  </a:lnTo>
                  <a:close/>
                  <a:moveTo>
                    <a:pt x="29908" y="17812"/>
                  </a:moveTo>
                  <a:lnTo>
                    <a:pt x="25432" y="17812"/>
                  </a:lnTo>
                  <a:lnTo>
                    <a:pt x="25432" y="5144"/>
                  </a:lnTo>
                  <a:lnTo>
                    <a:pt x="29908" y="5144"/>
                  </a:lnTo>
                  <a:lnTo>
                    <a:pt x="29908" y="17812"/>
                  </a:lnTo>
                  <a:close/>
                  <a:moveTo>
                    <a:pt x="4477" y="17812"/>
                  </a:moveTo>
                  <a:lnTo>
                    <a:pt x="0" y="17812"/>
                  </a:lnTo>
                  <a:lnTo>
                    <a:pt x="0" y="5144"/>
                  </a:lnTo>
                  <a:lnTo>
                    <a:pt x="4477" y="5144"/>
                  </a:lnTo>
                  <a:lnTo>
                    <a:pt x="4477" y="17812"/>
                  </a:lnTo>
                  <a:close/>
                  <a:moveTo>
                    <a:pt x="108109" y="0"/>
                  </a:moveTo>
                  <a:lnTo>
                    <a:pt x="99155" y="0"/>
                  </a:lnTo>
                  <a:lnTo>
                    <a:pt x="99155" y="22765"/>
                  </a:lnTo>
                  <a:lnTo>
                    <a:pt x="108109" y="22765"/>
                  </a:lnTo>
                  <a:lnTo>
                    <a:pt x="108109" y="0"/>
                  </a:lnTo>
                  <a:close/>
                  <a:moveTo>
                    <a:pt x="1254919" y="17812"/>
                  </a:moveTo>
                  <a:lnTo>
                    <a:pt x="1250442" y="17812"/>
                  </a:lnTo>
                  <a:lnTo>
                    <a:pt x="1250442" y="5144"/>
                  </a:lnTo>
                  <a:lnTo>
                    <a:pt x="1254919" y="5144"/>
                  </a:lnTo>
                  <a:lnTo>
                    <a:pt x="1254919" y="17812"/>
                  </a:lnTo>
                  <a:close/>
                  <a:moveTo>
                    <a:pt x="1229582" y="17812"/>
                  </a:moveTo>
                  <a:lnTo>
                    <a:pt x="1225106" y="17812"/>
                  </a:lnTo>
                  <a:lnTo>
                    <a:pt x="1225106" y="5144"/>
                  </a:lnTo>
                  <a:lnTo>
                    <a:pt x="1229582" y="5144"/>
                  </a:lnTo>
                  <a:lnTo>
                    <a:pt x="1229582" y="17812"/>
                  </a:lnTo>
                  <a:close/>
                  <a:moveTo>
                    <a:pt x="1204246" y="17812"/>
                  </a:moveTo>
                  <a:lnTo>
                    <a:pt x="1199769" y="17812"/>
                  </a:lnTo>
                  <a:lnTo>
                    <a:pt x="1199769" y="5144"/>
                  </a:lnTo>
                  <a:lnTo>
                    <a:pt x="1204246" y="5144"/>
                  </a:lnTo>
                  <a:lnTo>
                    <a:pt x="1204246" y="17812"/>
                  </a:lnTo>
                  <a:close/>
                  <a:moveTo>
                    <a:pt x="1178909" y="17812"/>
                  </a:moveTo>
                  <a:lnTo>
                    <a:pt x="1174433" y="17812"/>
                  </a:lnTo>
                  <a:lnTo>
                    <a:pt x="1174433" y="5144"/>
                  </a:lnTo>
                  <a:lnTo>
                    <a:pt x="1178909" y="5144"/>
                  </a:lnTo>
                  <a:lnTo>
                    <a:pt x="1178909" y="17812"/>
                  </a:lnTo>
                  <a:close/>
                  <a:moveTo>
                    <a:pt x="1128236" y="17812"/>
                  </a:moveTo>
                  <a:lnTo>
                    <a:pt x="1123760" y="17812"/>
                  </a:lnTo>
                  <a:lnTo>
                    <a:pt x="1123760" y="5144"/>
                  </a:lnTo>
                  <a:lnTo>
                    <a:pt x="1128236" y="5144"/>
                  </a:lnTo>
                  <a:lnTo>
                    <a:pt x="1128236" y="17812"/>
                  </a:lnTo>
                  <a:close/>
                  <a:moveTo>
                    <a:pt x="1102900" y="17812"/>
                  </a:moveTo>
                  <a:lnTo>
                    <a:pt x="1098423" y="17812"/>
                  </a:lnTo>
                  <a:lnTo>
                    <a:pt x="1098423" y="5144"/>
                  </a:lnTo>
                  <a:lnTo>
                    <a:pt x="1102900" y="5144"/>
                  </a:lnTo>
                  <a:lnTo>
                    <a:pt x="1102900" y="17812"/>
                  </a:lnTo>
                  <a:close/>
                  <a:moveTo>
                    <a:pt x="1077659" y="17812"/>
                  </a:moveTo>
                  <a:lnTo>
                    <a:pt x="1073182" y="17812"/>
                  </a:lnTo>
                  <a:lnTo>
                    <a:pt x="1073182" y="5144"/>
                  </a:lnTo>
                  <a:lnTo>
                    <a:pt x="1077659" y="5144"/>
                  </a:lnTo>
                  <a:lnTo>
                    <a:pt x="1077659" y="17812"/>
                  </a:lnTo>
                  <a:close/>
                  <a:moveTo>
                    <a:pt x="1052227" y="17812"/>
                  </a:moveTo>
                  <a:lnTo>
                    <a:pt x="1047750" y="17812"/>
                  </a:lnTo>
                  <a:lnTo>
                    <a:pt x="1047750" y="5144"/>
                  </a:lnTo>
                  <a:lnTo>
                    <a:pt x="1052227" y="5144"/>
                  </a:lnTo>
                  <a:lnTo>
                    <a:pt x="1052227" y="17812"/>
                  </a:lnTo>
                  <a:close/>
                  <a:moveTo>
                    <a:pt x="1155859" y="0"/>
                  </a:moveTo>
                  <a:lnTo>
                    <a:pt x="1146905" y="0"/>
                  </a:lnTo>
                  <a:lnTo>
                    <a:pt x="1146905" y="22765"/>
                  </a:lnTo>
                  <a:lnTo>
                    <a:pt x="1155859" y="22765"/>
                  </a:lnTo>
                  <a:lnTo>
                    <a:pt x="1155859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644000AE-99F4-9541-82D8-32475144A077}"/>
                </a:ext>
              </a:extLst>
            </p:cNvPr>
            <p:cNvSpPr/>
            <p:nvPr/>
          </p:nvSpPr>
          <p:spPr>
            <a:xfrm>
              <a:off x="9603363" y="3024523"/>
              <a:ext cx="1314450" cy="790575"/>
            </a:xfrm>
            <a:custGeom>
              <a:avLst/>
              <a:gdLst>
                <a:gd name="connsiteX0" fmla="*/ 1279493 w 1314450"/>
                <a:gd name="connsiteY0" fmla="*/ 766762 h 790575"/>
                <a:gd name="connsiteX1" fmla="*/ 1291781 w 1314450"/>
                <a:gd name="connsiteY1" fmla="*/ 745522 h 790575"/>
                <a:gd name="connsiteX2" fmla="*/ 1308068 w 1314450"/>
                <a:gd name="connsiteY2" fmla="*/ 741141 h 790575"/>
                <a:gd name="connsiteX3" fmla="*/ 1322451 w 1314450"/>
                <a:gd name="connsiteY3" fmla="*/ 749427 h 790575"/>
                <a:gd name="connsiteX4" fmla="*/ 1298258 w 1314450"/>
                <a:gd name="connsiteY4" fmla="*/ 791242 h 790575"/>
                <a:gd name="connsiteX5" fmla="*/ 1283875 w 1314450"/>
                <a:gd name="connsiteY5" fmla="*/ 782955 h 790575"/>
                <a:gd name="connsiteX6" fmla="*/ 1279493 w 1314450"/>
                <a:gd name="connsiteY6" fmla="*/ 766762 h 790575"/>
                <a:gd name="connsiteX7" fmla="*/ 38576 w 1314450"/>
                <a:gd name="connsiteY7" fmla="*/ 8287 h 790575"/>
                <a:gd name="connsiteX8" fmla="*/ 24193 w 1314450"/>
                <a:gd name="connsiteY8" fmla="*/ 0 h 790575"/>
                <a:gd name="connsiteX9" fmla="*/ 0 w 1314450"/>
                <a:gd name="connsiteY9" fmla="*/ 41815 h 790575"/>
                <a:gd name="connsiteX10" fmla="*/ 14383 w 1314450"/>
                <a:gd name="connsiteY10" fmla="*/ 50102 h 790575"/>
                <a:gd name="connsiteX11" fmla="*/ 30575 w 1314450"/>
                <a:gd name="connsiteY11" fmla="*/ 45720 h 790575"/>
                <a:gd name="connsiteX12" fmla="*/ 42863 w 1314450"/>
                <a:gd name="connsiteY12" fmla="*/ 24479 h 790575"/>
                <a:gd name="connsiteX13" fmla="*/ 38576 w 1314450"/>
                <a:gd name="connsiteY13" fmla="*/ 8287 h 790575"/>
                <a:gd name="connsiteX14" fmla="*/ 1307973 w 1314450"/>
                <a:gd name="connsiteY14" fmla="*/ 50102 h 790575"/>
                <a:gd name="connsiteX15" fmla="*/ 1322356 w 1314450"/>
                <a:gd name="connsiteY15" fmla="*/ 41815 h 790575"/>
                <a:gd name="connsiteX16" fmla="*/ 1298162 w 1314450"/>
                <a:gd name="connsiteY16" fmla="*/ 0 h 790575"/>
                <a:gd name="connsiteX17" fmla="*/ 1283780 w 1314450"/>
                <a:gd name="connsiteY17" fmla="*/ 8287 h 790575"/>
                <a:gd name="connsiteX18" fmla="*/ 1279398 w 1314450"/>
                <a:gd name="connsiteY18" fmla="*/ 24574 h 790575"/>
                <a:gd name="connsiteX19" fmla="*/ 1291685 w 1314450"/>
                <a:gd name="connsiteY19" fmla="*/ 45815 h 790575"/>
                <a:gd name="connsiteX20" fmla="*/ 1307973 w 1314450"/>
                <a:gd name="connsiteY20" fmla="*/ 50102 h 790575"/>
                <a:gd name="connsiteX21" fmla="*/ 14383 w 1314450"/>
                <a:gd name="connsiteY21" fmla="*/ 741235 h 790575"/>
                <a:gd name="connsiteX22" fmla="*/ 0 w 1314450"/>
                <a:gd name="connsiteY22" fmla="*/ 749617 h 790575"/>
                <a:gd name="connsiteX23" fmla="*/ 24193 w 1314450"/>
                <a:gd name="connsiteY23" fmla="*/ 791337 h 790575"/>
                <a:gd name="connsiteX24" fmla="*/ 38576 w 1314450"/>
                <a:gd name="connsiteY24" fmla="*/ 783050 h 790575"/>
                <a:gd name="connsiteX25" fmla="*/ 42958 w 1314450"/>
                <a:gd name="connsiteY25" fmla="*/ 766762 h 790575"/>
                <a:gd name="connsiteX26" fmla="*/ 30670 w 1314450"/>
                <a:gd name="connsiteY26" fmla="*/ 745617 h 790575"/>
                <a:gd name="connsiteX27" fmla="*/ 14383 w 1314450"/>
                <a:gd name="connsiteY27" fmla="*/ 741235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14450" h="790575">
                  <a:moveTo>
                    <a:pt x="1279493" y="766762"/>
                  </a:moveTo>
                  <a:cubicBezTo>
                    <a:pt x="1283684" y="759809"/>
                    <a:pt x="1287780" y="752665"/>
                    <a:pt x="1291781" y="745522"/>
                  </a:cubicBezTo>
                  <a:lnTo>
                    <a:pt x="1308068" y="741141"/>
                  </a:lnTo>
                  <a:lnTo>
                    <a:pt x="1322451" y="749427"/>
                  </a:lnTo>
                  <a:cubicBezTo>
                    <a:pt x="1314831" y="763619"/>
                    <a:pt x="1306735" y="777621"/>
                    <a:pt x="1298258" y="791242"/>
                  </a:cubicBezTo>
                  <a:lnTo>
                    <a:pt x="1283875" y="782955"/>
                  </a:lnTo>
                  <a:lnTo>
                    <a:pt x="1279493" y="766762"/>
                  </a:lnTo>
                  <a:close/>
                  <a:moveTo>
                    <a:pt x="38576" y="8287"/>
                  </a:moveTo>
                  <a:lnTo>
                    <a:pt x="24193" y="0"/>
                  </a:lnTo>
                  <a:cubicBezTo>
                    <a:pt x="15716" y="13621"/>
                    <a:pt x="7620" y="27527"/>
                    <a:pt x="0" y="41815"/>
                  </a:cubicBezTo>
                  <a:lnTo>
                    <a:pt x="14383" y="50102"/>
                  </a:lnTo>
                  <a:lnTo>
                    <a:pt x="30575" y="45720"/>
                  </a:lnTo>
                  <a:cubicBezTo>
                    <a:pt x="34576" y="38576"/>
                    <a:pt x="38671" y="31528"/>
                    <a:pt x="42863" y="24479"/>
                  </a:cubicBezTo>
                  <a:lnTo>
                    <a:pt x="38576" y="8287"/>
                  </a:lnTo>
                  <a:close/>
                  <a:moveTo>
                    <a:pt x="1307973" y="50102"/>
                  </a:moveTo>
                  <a:lnTo>
                    <a:pt x="1322356" y="41815"/>
                  </a:lnTo>
                  <a:cubicBezTo>
                    <a:pt x="1314736" y="27622"/>
                    <a:pt x="1306639" y="13716"/>
                    <a:pt x="1298162" y="0"/>
                  </a:cubicBezTo>
                  <a:lnTo>
                    <a:pt x="1283780" y="8287"/>
                  </a:lnTo>
                  <a:lnTo>
                    <a:pt x="1279398" y="24574"/>
                  </a:lnTo>
                  <a:cubicBezTo>
                    <a:pt x="1283589" y="31528"/>
                    <a:pt x="1287685" y="38576"/>
                    <a:pt x="1291685" y="45815"/>
                  </a:cubicBezTo>
                  <a:lnTo>
                    <a:pt x="1307973" y="50102"/>
                  </a:lnTo>
                  <a:close/>
                  <a:moveTo>
                    <a:pt x="14383" y="741235"/>
                  </a:moveTo>
                  <a:lnTo>
                    <a:pt x="0" y="749617"/>
                  </a:lnTo>
                  <a:cubicBezTo>
                    <a:pt x="7620" y="763810"/>
                    <a:pt x="15716" y="777716"/>
                    <a:pt x="24193" y="791337"/>
                  </a:cubicBezTo>
                  <a:lnTo>
                    <a:pt x="38576" y="783050"/>
                  </a:lnTo>
                  <a:lnTo>
                    <a:pt x="42958" y="766762"/>
                  </a:lnTo>
                  <a:cubicBezTo>
                    <a:pt x="38767" y="759809"/>
                    <a:pt x="34671" y="752761"/>
                    <a:pt x="30670" y="745617"/>
                  </a:cubicBezTo>
                  <a:lnTo>
                    <a:pt x="14383" y="7412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B5023056-D4EF-C443-9548-C069BFA74B69}"/>
                </a:ext>
              </a:extLst>
            </p:cNvPr>
            <p:cNvSpPr/>
            <p:nvPr/>
          </p:nvSpPr>
          <p:spPr>
            <a:xfrm>
              <a:off x="9602721" y="3100247"/>
              <a:ext cx="1314450" cy="638175"/>
            </a:xfrm>
            <a:custGeom>
              <a:avLst/>
              <a:gdLst>
                <a:gd name="connsiteX0" fmla="*/ 82748 w 1314450"/>
                <a:gd name="connsiteY0" fmla="*/ 639699 h 638175"/>
                <a:gd name="connsiteX1" fmla="*/ 22836 w 1314450"/>
                <a:gd name="connsiteY1" fmla="*/ 148685 h 638175"/>
                <a:gd name="connsiteX2" fmla="*/ 82558 w 1314450"/>
                <a:gd name="connsiteY2" fmla="*/ 0 h 638175"/>
                <a:gd name="connsiteX3" fmla="*/ 87892 w 1314450"/>
                <a:gd name="connsiteY3" fmla="*/ 3048 h 638175"/>
                <a:gd name="connsiteX4" fmla="*/ 91130 w 1314450"/>
                <a:gd name="connsiteY4" fmla="*/ 15145 h 638175"/>
                <a:gd name="connsiteX5" fmla="*/ 91035 w 1314450"/>
                <a:gd name="connsiteY5" fmla="*/ 624935 h 638175"/>
                <a:gd name="connsiteX6" fmla="*/ 87892 w 1314450"/>
                <a:gd name="connsiteY6" fmla="*/ 636746 h 638175"/>
                <a:gd name="connsiteX7" fmla="*/ 82748 w 1314450"/>
                <a:gd name="connsiteY7" fmla="*/ 639699 h 638175"/>
                <a:gd name="connsiteX8" fmla="*/ 1235940 w 1314450"/>
                <a:gd name="connsiteY8" fmla="*/ 3048 h 638175"/>
                <a:gd name="connsiteX9" fmla="*/ 1232797 w 1314450"/>
                <a:gd name="connsiteY9" fmla="*/ 14859 h 638175"/>
                <a:gd name="connsiteX10" fmla="*/ 1232701 w 1314450"/>
                <a:gd name="connsiteY10" fmla="*/ 624649 h 638175"/>
                <a:gd name="connsiteX11" fmla="*/ 1235940 w 1314450"/>
                <a:gd name="connsiteY11" fmla="*/ 636746 h 638175"/>
                <a:gd name="connsiteX12" fmla="*/ 1241179 w 1314450"/>
                <a:gd name="connsiteY12" fmla="*/ 639794 h 638175"/>
                <a:gd name="connsiteX13" fmla="*/ 1300900 w 1314450"/>
                <a:gd name="connsiteY13" fmla="*/ 491109 h 638175"/>
                <a:gd name="connsiteX14" fmla="*/ 1240988 w 1314450"/>
                <a:gd name="connsiteY14" fmla="*/ 95 h 638175"/>
                <a:gd name="connsiteX15" fmla="*/ 1235940 w 1314450"/>
                <a:gd name="connsiteY15" fmla="*/ 3048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4450" h="638175">
                  <a:moveTo>
                    <a:pt x="82748" y="639699"/>
                  </a:moveTo>
                  <a:cubicBezTo>
                    <a:pt x="-500" y="489204"/>
                    <a:pt x="-21836" y="315277"/>
                    <a:pt x="22836" y="148685"/>
                  </a:cubicBezTo>
                  <a:cubicBezTo>
                    <a:pt x="36838" y="96202"/>
                    <a:pt x="57031" y="46387"/>
                    <a:pt x="82558" y="0"/>
                  </a:cubicBezTo>
                  <a:lnTo>
                    <a:pt x="87892" y="3048"/>
                  </a:lnTo>
                  <a:lnTo>
                    <a:pt x="91130" y="15145"/>
                  </a:lnTo>
                  <a:cubicBezTo>
                    <a:pt x="-7168" y="200025"/>
                    <a:pt x="-14026" y="428530"/>
                    <a:pt x="91035" y="624935"/>
                  </a:cubicBezTo>
                  <a:lnTo>
                    <a:pt x="87892" y="636746"/>
                  </a:lnTo>
                  <a:lnTo>
                    <a:pt x="82748" y="639699"/>
                  </a:lnTo>
                  <a:close/>
                  <a:moveTo>
                    <a:pt x="1235940" y="3048"/>
                  </a:moveTo>
                  <a:lnTo>
                    <a:pt x="1232797" y="14859"/>
                  </a:lnTo>
                  <a:cubicBezTo>
                    <a:pt x="1337857" y="211264"/>
                    <a:pt x="1330999" y="439769"/>
                    <a:pt x="1232701" y="624649"/>
                  </a:cubicBezTo>
                  <a:lnTo>
                    <a:pt x="1235940" y="636746"/>
                  </a:lnTo>
                  <a:lnTo>
                    <a:pt x="1241179" y="639794"/>
                  </a:lnTo>
                  <a:cubicBezTo>
                    <a:pt x="1266706" y="593312"/>
                    <a:pt x="1286803" y="543592"/>
                    <a:pt x="1300900" y="491109"/>
                  </a:cubicBezTo>
                  <a:cubicBezTo>
                    <a:pt x="1345573" y="324517"/>
                    <a:pt x="1324237" y="150590"/>
                    <a:pt x="1240988" y="95"/>
                  </a:cubicBezTo>
                  <a:lnTo>
                    <a:pt x="1235940" y="30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B941ED56-0110-9E45-B388-025503DADE8C}"/>
                </a:ext>
              </a:extLst>
            </p:cNvPr>
            <p:cNvSpPr/>
            <p:nvPr/>
          </p:nvSpPr>
          <p:spPr>
            <a:xfrm>
              <a:off x="9655084" y="3063766"/>
              <a:ext cx="1209675" cy="704850"/>
            </a:xfrm>
            <a:custGeom>
              <a:avLst/>
              <a:gdLst>
                <a:gd name="connsiteX0" fmla="*/ 1201579 w 1209675"/>
                <a:gd name="connsiteY0" fmla="*/ 14573 h 704850"/>
                <a:gd name="connsiteX1" fmla="*/ 1211199 w 1209675"/>
                <a:gd name="connsiteY1" fmla="*/ 0 h 704850"/>
                <a:gd name="connsiteX2" fmla="*/ 1219010 w 1209675"/>
                <a:gd name="connsiteY2" fmla="*/ 13526 h 704850"/>
                <a:gd name="connsiteX3" fmla="*/ 1201579 w 1209675"/>
                <a:gd name="connsiteY3" fmla="*/ 14573 h 704850"/>
                <a:gd name="connsiteX4" fmla="*/ 17431 w 1209675"/>
                <a:gd name="connsiteY4" fmla="*/ 698183 h 704850"/>
                <a:gd name="connsiteX5" fmla="*/ 0 w 1209675"/>
                <a:gd name="connsiteY5" fmla="*/ 699230 h 704850"/>
                <a:gd name="connsiteX6" fmla="*/ 7811 w 1209675"/>
                <a:gd name="connsiteY6" fmla="*/ 712756 h 704850"/>
                <a:gd name="connsiteX7" fmla="*/ 17431 w 1209675"/>
                <a:gd name="connsiteY7" fmla="*/ 698183 h 704850"/>
                <a:gd name="connsiteX8" fmla="*/ 17431 w 1209675"/>
                <a:gd name="connsiteY8" fmla="*/ 14573 h 704850"/>
                <a:gd name="connsiteX9" fmla="*/ 0 w 1209675"/>
                <a:gd name="connsiteY9" fmla="*/ 13526 h 704850"/>
                <a:gd name="connsiteX10" fmla="*/ 7811 w 1209675"/>
                <a:gd name="connsiteY10" fmla="*/ 0 h 704850"/>
                <a:gd name="connsiteX11" fmla="*/ 17431 w 1209675"/>
                <a:gd name="connsiteY11" fmla="*/ 14573 h 704850"/>
                <a:gd name="connsiteX12" fmla="*/ 1201579 w 1209675"/>
                <a:gd name="connsiteY12" fmla="*/ 698183 h 704850"/>
                <a:gd name="connsiteX13" fmla="*/ 1211199 w 1209675"/>
                <a:gd name="connsiteY13" fmla="*/ 712756 h 704850"/>
                <a:gd name="connsiteX14" fmla="*/ 1219010 w 1209675"/>
                <a:gd name="connsiteY14" fmla="*/ 699230 h 704850"/>
                <a:gd name="connsiteX15" fmla="*/ 1201579 w 1209675"/>
                <a:gd name="connsiteY15" fmla="*/ 698183 h 70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09675" h="704850">
                  <a:moveTo>
                    <a:pt x="1201579" y="14573"/>
                  </a:moveTo>
                  <a:lnTo>
                    <a:pt x="1211199" y="0"/>
                  </a:lnTo>
                  <a:lnTo>
                    <a:pt x="1219010" y="13526"/>
                  </a:lnTo>
                  <a:lnTo>
                    <a:pt x="1201579" y="14573"/>
                  </a:lnTo>
                  <a:close/>
                  <a:moveTo>
                    <a:pt x="17431" y="698183"/>
                  </a:moveTo>
                  <a:lnTo>
                    <a:pt x="0" y="699230"/>
                  </a:lnTo>
                  <a:lnTo>
                    <a:pt x="7811" y="712756"/>
                  </a:lnTo>
                  <a:lnTo>
                    <a:pt x="17431" y="698183"/>
                  </a:lnTo>
                  <a:close/>
                  <a:moveTo>
                    <a:pt x="17431" y="14573"/>
                  </a:moveTo>
                  <a:lnTo>
                    <a:pt x="0" y="13526"/>
                  </a:lnTo>
                  <a:lnTo>
                    <a:pt x="7811" y="0"/>
                  </a:lnTo>
                  <a:lnTo>
                    <a:pt x="17431" y="14573"/>
                  </a:lnTo>
                  <a:close/>
                  <a:moveTo>
                    <a:pt x="1201579" y="698183"/>
                  </a:moveTo>
                  <a:lnTo>
                    <a:pt x="1211199" y="712756"/>
                  </a:lnTo>
                  <a:lnTo>
                    <a:pt x="1219010" y="699230"/>
                  </a:lnTo>
                  <a:lnTo>
                    <a:pt x="1201579" y="69818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1D820FEA-F5AD-B740-A1FB-DF49CF486BFA}"/>
                </a:ext>
              </a:extLst>
            </p:cNvPr>
            <p:cNvSpPr/>
            <p:nvPr/>
          </p:nvSpPr>
          <p:spPr>
            <a:xfrm>
              <a:off x="9629938" y="3107771"/>
              <a:ext cx="1266825" cy="619125"/>
            </a:xfrm>
            <a:custGeom>
              <a:avLst/>
              <a:gdLst>
                <a:gd name="connsiteX0" fmla="*/ 0 w 1266825"/>
                <a:gd name="connsiteY0" fmla="*/ 275939 h 619125"/>
                <a:gd name="connsiteX1" fmla="*/ 80867 w 1266825"/>
                <a:gd name="connsiteY1" fmla="*/ 95 h 619125"/>
                <a:gd name="connsiteX2" fmla="*/ 96488 w 1266825"/>
                <a:gd name="connsiteY2" fmla="*/ 9049 h 619125"/>
                <a:gd name="connsiteX3" fmla="*/ 98584 w 1266825"/>
                <a:gd name="connsiteY3" fmla="*/ 5334 h 619125"/>
                <a:gd name="connsiteX4" fmla="*/ 132302 w 1266825"/>
                <a:gd name="connsiteY4" fmla="*/ 24765 h 619125"/>
                <a:gd name="connsiteX5" fmla="*/ 66008 w 1266825"/>
                <a:gd name="connsiteY5" fmla="*/ 203263 h 619125"/>
                <a:gd name="connsiteX6" fmla="*/ 26194 w 1266825"/>
                <a:gd name="connsiteY6" fmla="*/ 223171 h 619125"/>
                <a:gd name="connsiteX7" fmla="*/ 26003 w 1266825"/>
                <a:gd name="connsiteY7" fmla="*/ 224790 h 619125"/>
                <a:gd name="connsiteX8" fmla="*/ 20955 w 1266825"/>
                <a:gd name="connsiteY8" fmla="*/ 275749 h 619125"/>
                <a:gd name="connsiteX9" fmla="*/ 0 w 1266825"/>
                <a:gd name="connsiteY9" fmla="*/ 275749 h 619125"/>
                <a:gd name="connsiteX10" fmla="*/ 1243013 w 1266825"/>
                <a:gd name="connsiteY10" fmla="*/ 223266 h 619125"/>
                <a:gd name="connsiteX11" fmla="*/ 1243298 w 1266825"/>
                <a:gd name="connsiteY11" fmla="*/ 224885 h 619125"/>
                <a:gd name="connsiteX12" fmla="*/ 1248347 w 1266825"/>
                <a:gd name="connsiteY12" fmla="*/ 275844 h 619125"/>
                <a:gd name="connsiteX13" fmla="*/ 1269206 w 1266825"/>
                <a:gd name="connsiteY13" fmla="*/ 275844 h 619125"/>
                <a:gd name="connsiteX14" fmla="*/ 1188339 w 1266825"/>
                <a:gd name="connsiteY14" fmla="*/ 0 h 619125"/>
                <a:gd name="connsiteX15" fmla="*/ 1172718 w 1266825"/>
                <a:gd name="connsiteY15" fmla="*/ 8954 h 619125"/>
                <a:gd name="connsiteX16" fmla="*/ 1170623 w 1266825"/>
                <a:gd name="connsiteY16" fmla="*/ 5239 h 619125"/>
                <a:gd name="connsiteX17" fmla="*/ 1136904 w 1266825"/>
                <a:gd name="connsiteY17" fmla="*/ 24670 h 619125"/>
                <a:gd name="connsiteX18" fmla="*/ 1203198 w 1266825"/>
                <a:gd name="connsiteY18" fmla="*/ 203168 h 619125"/>
                <a:gd name="connsiteX19" fmla="*/ 1243013 w 1266825"/>
                <a:gd name="connsiteY19" fmla="*/ 223266 h 619125"/>
                <a:gd name="connsiteX20" fmla="*/ 26194 w 1266825"/>
                <a:gd name="connsiteY20" fmla="*/ 401574 h 619125"/>
                <a:gd name="connsiteX21" fmla="*/ 26003 w 1266825"/>
                <a:gd name="connsiteY21" fmla="*/ 399955 h 619125"/>
                <a:gd name="connsiteX22" fmla="*/ 20955 w 1266825"/>
                <a:gd name="connsiteY22" fmla="*/ 348996 h 619125"/>
                <a:gd name="connsiteX23" fmla="*/ 95 w 1266825"/>
                <a:gd name="connsiteY23" fmla="*/ 348996 h 619125"/>
                <a:gd name="connsiteX24" fmla="*/ 80963 w 1266825"/>
                <a:gd name="connsiteY24" fmla="*/ 624840 h 619125"/>
                <a:gd name="connsiteX25" fmla="*/ 96583 w 1266825"/>
                <a:gd name="connsiteY25" fmla="*/ 615887 h 619125"/>
                <a:gd name="connsiteX26" fmla="*/ 98679 w 1266825"/>
                <a:gd name="connsiteY26" fmla="*/ 619506 h 619125"/>
                <a:gd name="connsiteX27" fmla="*/ 132398 w 1266825"/>
                <a:gd name="connsiteY27" fmla="*/ 600075 h 619125"/>
                <a:gd name="connsiteX28" fmla="*/ 66104 w 1266825"/>
                <a:gd name="connsiteY28" fmla="*/ 421577 h 619125"/>
                <a:gd name="connsiteX29" fmla="*/ 26194 w 1266825"/>
                <a:gd name="connsiteY29" fmla="*/ 401574 h 619125"/>
                <a:gd name="connsiteX30" fmla="*/ 1248347 w 1266825"/>
                <a:gd name="connsiteY30" fmla="*/ 348901 h 619125"/>
                <a:gd name="connsiteX31" fmla="*/ 1243298 w 1266825"/>
                <a:gd name="connsiteY31" fmla="*/ 399860 h 619125"/>
                <a:gd name="connsiteX32" fmla="*/ 1243013 w 1266825"/>
                <a:gd name="connsiteY32" fmla="*/ 401479 h 619125"/>
                <a:gd name="connsiteX33" fmla="*/ 1203198 w 1266825"/>
                <a:gd name="connsiteY33" fmla="*/ 421386 h 619125"/>
                <a:gd name="connsiteX34" fmla="*/ 1136904 w 1266825"/>
                <a:gd name="connsiteY34" fmla="*/ 599885 h 619125"/>
                <a:gd name="connsiteX35" fmla="*/ 1170623 w 1266825"/>
                <a:gd name="connsiteY35" fmla="*/ 619315 h 619125"/>
                <a:gd name="connsiteX36" fmla="*/ 1172718 w 1266825"/>
                <a:gd name="connsiteY36" fmla="*/ 615696 h 619125"/>
                <a:gd name="connsiteX37" fmla="*/ 1188339 w 1266825"/>
                <a:gd name="connsiteY37" fmla="*/ 624649 h 619125"/>
                <a:gd name="connsiteX38" fmla="*/ 1269206 w 1266825"/>
                <a:gd name="connsiteY38" fmla="*/ 348805 h 619125"/>
                <a:gd name="connsiteX39" fmla="*/ 1248347 w 1266825"/>
                <a:gd name="connsiteY39" fmla="*/ 34880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266825" h="619125">
                  <a:moveTo>
                    <a:pt x="0" y="275939"/>
                  </a:moveTo>
                  <a:cubicBezTo>
                    <a:pt x="5620" y="176117"/>
                    <a:pt x="34290" y="82391"/>
                    <a:pt x="80867" y="95"/>
                  </a:cubicBezTo>
                  <a:lnTo>
                    <a:pt x="96488" y="9049"/>
                  </a:lnTo>
                  <a:lnTo>
                    <a:pt x="98584" y="5334"/>
                  </a:lnTo>
                  <a:lnTo>
                    <a:pt x="132302" y="24765"/>
                  </a:lnTo>
                  <a:cubicBezTo>
                    <a:pt x="100584" y="80010"/>
                    <a:pt x="78010" y="140399"/>
                    <a:pt x="66008" y="203263"/>
                  </a:cubicBezTo>
                  <a:lnTo>
                    <a:pt x="26194" y="223171"/>
                  </a:lnTo>
                  <a:lnTo>
                    <a:pt x="26003" y="224790"/>
                  </a:lnTo>
                  <a:cubicBezTo>
                    <a:pt x="23622" y="241649"/>
                    <a:pt x="21908" y="258699"/>
                    <a:pt x="20955" y="275749"/>
                  </a:cubicBezTo>
                  <a:lnTo>
                    <a:pt x="0" y="275749"/>
                  </a:lnTo>
                  <a:close/>
                  <a:moveTo>
                    <a:pt x="1243013" y="223266"/>
                  </a:moveTo>
                  <a:lnTo>
                    <a:pt x="1243298" y="224885"/>
                  </a:lnTo>
                  <a:cubicBezTo>
                    <a:pt x="1245680" y="241745"/>
                    <a:pt x="1247299" y="258794"/>
                    <a:pt x="1248347" y="275844"/>
                  </a:cubicBezTo>
                  <a:lnTo>
                    <a:pt x="1269206" y="275844"/>
                  </a:lnTo>
                  <a:cubicBezTo>
                    <a:pt x="1263491" y="176022"/>
                    <a:pt x="1234821" y="82296"/>
                    <a:pt x="1188339" y="0"/>
                  </a:cubicBezTo>
                  <a:lnTo>
                    <a:pt x="1172718" y="8954"/>
                  </a:lnTo>
                  <a:lnTo>
                    <a:pt x="1170623" y="5239"/>
                  </a:lnTo>
                  <a:lnTo>
                    <a:pt x="1136904" y="24670"/>
                  </a:lnTo>
                  <a:cubicBezTo>
                    <a:pt x="1168622" y="79915"/>
                    <a:pt x="1191197" y="140303"/>
                    <a:pt x="1203198" y="203168"/>
                  </a:cubicBezTo>
                  <a:lnTo>
                    <a:pt x="1243013" y="223266"/>
                  </a:lnTo>
                  <a:close/>
                  <a:moveTo>
                    <a:pt x="26194" y="401574"/>
                  </a:moveTo>
                  <a:lnTo>
                    <a:pt x="26003" y="399955"/>
                  </a:lnTo>
                  <a:cubicBezTo>
                    <a:pt x="23622" y="383096"/>
                    <a:pt x="21908" y="366046"/>
                    <a:pt x="20955" y="348996"/>
                  </a:cubicBezTo>
                  <a:lnTo>
                    <a:pt x="95" y="348996"/>
                  </a:lnTo>
                  <a:cubicBezTo>
                    <a:pt x="5810" y="448818"/>
                    <a:pt x="34481" y="542544"/>
                    <a:pt x="80963" y="624840"/>
                  </a:cubicBezTo>
                  <a:lnTo>
                    <a:pt x="96583" y="615887"/>
                  </a:lnTo>
                  <a:lnTo>
                    <a:pt x="98679" y="619506"/>
                  </a:lnTo>
                  <a:lnTo>
                    <a:pt x="132398" y="600075"/>
                  </a:lnTo>
                  <a:cubicBezTo>
                    <a:pt x="100679" y="544830"/>
                    <a:pt x="78105" y="484442"/>
                    <a:pt x="66104" y="421577"/>
                  </a:cubicBezTo>
                  <a:lnTo>
                    <a:pt x="26194" y="401574"/>
                  </a:lnTo>
                  <a:close/>
                  <a:moveTo>
                    <a:pt x="1248347" y="348901"/>
                  </a:moveTo>
                  <a:cubicBezTo>
                    <a:pt x="1247299" y="365951"/>
                    <a:pt x="1245680" y="383000"/>
                    <a:pt x="1243298" y="399860"/>
                  </a:cubicBezTo>
                  <a:lnTo>
                    <a:pt x="1243013" y="401479"/>
                  </a:lnTo>
                  <a:lnTo>
                    <a:pt x="1203198" y="421386"/>
                  </a:lnTo>
                  <a:cubicBezTo>
                    <a:pt x="1191197" y="484346"/>
                    <a:pt x="1168622" y="544640"/>
                    <a:pt x="1136904" y="599885"/>
                  </a:cubicBezTo>
                  <a:lnTo>
                    <a:pt x="1170623" y="619315"/>
                  </a:lnTo>
                  <a:lnTo>
                    <a:pt x="1172718" y="615696"/>
                  </a:lnTo>
                  <a:lnTo>
                    <a:pt x="1188339" y="624649"/>
                  </a:lnTo>
                  <a:cubicBezTo>
                    <a:pt x="1234821" y="542354"/>
                    <a:pt x="1263587" y="448628"/>
                    <a:pt x="1269206" y="348805"/>
                  </a:cubicBezTo>
                  <a:lnTo>
                    <a:pt x="1248347" y="3488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E2CF23C3-3B47-394D-AC28-097853CD2F91}"/>
                </a:ext>
              </a:extLst>
            </p:cNvPr>
            <p:cNvSpPr/>
            <p:nvPr/>
          </p:nvSpPr>
          <p:spPr>
            <a:xfrm>
              <a:off x="9610221" y="3417810"/>
              <a:ext cx="1304925" cy="9525"/>
            </a:xfrm>
            <a:custGeom>
              <a:avLst/>
              <a:gdLst>
                <a:gd name="connsiteX0" fmla="*/ 254413 w 1304925"/>
                <a:gd name="connsiteY0" fmla="*/ 4763 h 0"/>
                <a:gd name="connsiteX1" fmla="*/ 0 w 1304925"/>
                <a:gd name="connsiteY1" fmla="*/ 4763 h 0"/>
                <a:gd name="connsiteX2" fmla="*/ 0 w 1304925"/>
                <a:gd name="connsiteY2" fmla="*/ 0 h 0"/>
                <a:gd name="connsiteX3" fmla="*/ 254413 w 1304925"/>
                <a:gd name="connsiteY3" fmla="*/ 0 h 0"/>
                <a:gd name="connsiteX4" fmla="*/ 254318 w 1304925"/>
                <a:gd name="connsiteY4" fmla="*/ 2381 h 0"/>
                <a:gd name="connsiteX5" fmla="*/ 254413 w 1304925"/>
                <a:gd name="connsiteY5" fmla="*/ 4763 h 0"/>
                <a:gd name="connsiteX6" fmla="*/ 1054322 w 1304925"/>
                <a:gd name="connsiteY6" fmla="*/ 0 h 0"/>
                <a:gd name="connsiteX7" fmla="*/ 1054418 w 1304925"/>
                <a:gd name="connsiteY7" fmla="*/ 2381 h 0"/>
                <a:gd name="connsiteX8" fmla="*/ 1054322 w 1304925"/>
                <a:gd name="connsiteY8" fmla="*/ 4763 h 0"/>
                <a:gd name="connsiteX9" fmla="*/ 1308735 w 1304925"/>
                <a:gd name="connsiteY9" fmla="*/ 4763 h 0"/>
                <a:gd name="connsiteX10" fmla="*/ 1308735 w 1304925"/>
                <a:gd name="connsiteY10" fmla="*/ 0 h 0"/>
                <a:gd name="connsiteX11" fmla="*/ 1054322 w 1304925"/>
                <a:gd name="connsiteY1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925">
                  <a:moveTo>
                    <a:pt x="254413" y="4763"/>
                  </a:moveTo>
                  <a:lnTo>
                    <a:pt x="0" y="4763"/>
                  </a:lnTo>
                  <a:lnTo>
                    <a:pt x="0" y="0"/>
                  </a:lnTo>
                  <a:lnTo>
                    <a:pt x="254413" y="0"/>
                  </a:lnTo>
                  <a:cubicBezTo>
                    <a:pt x="254413" y="762"/>
                    <a:pt x="254318" y="1619"/>
                    <a:pt x="254318" y="2381"/>
                  </a:cubicBezTo>
                  <a:cubicBezTo>
                    <a:pt x="254318" y="3143"/>
                    <a:pt x="254413" y="4000"/>
                    <a:pt x="254413" y="4763"/>
                  </a:cubicBezTo>
                  <a:close/>
                  <a:moveTo>
                    <a:pt x="1054322" y="0"/>
                  </a:moveTo>
                  <a:cubicBezTo>
                    <a:pt x="1054322" y="762"/>
                    <a:pt x="1054418" y="1619"/>
                    <a:pt x="1054418" y="2381"/>
                  </a:cubicBezTo>
                  <a:cubicBezTo>
                    <a:pt x="1054418" y="3143"/>
                    <a:pt x="1054322" y="4000"/>
                    <a:pt x="1054322" y="4763"/>
                  </a:cubicBezTo>
                  <a:lnTo>
                    <a:pt x="1308735" y="4763"/>
                  </a:lnTo>
                  <a:lnTo>
                    <a:pt x="1308735" y="0"/>
                  </a:lnTo>
                  <a:lnTo>
                    <a:pt x="1054322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454ED519-058F-9A48-941B-4957BE5FF0B3}"/>
              </a:ext>
            </a:extLst>
          </p:cNvPr>
          <p:cNvGrpSpPr/>
          <p:nvPr/>
        </p:nvGrpSpPr>
        <p:grpSpPr>
          <a:xfrm>
            <a:off x="3986139" y="4466208"/>
            <a:ext cx="1475867" cy="887224"/>
            <a:chOff x="9602721" y="3024523"/>
            <a:chExt cx="1315092" cy="790575"/>
          </a:xfrm>
          <a:solidFill>
            <a:srgbClr val="21C5FF">
              <a:alpha val="91000"/>
            </a:srgbClr>
          </a:solidFill>
        </p:grpSpPr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FDFA234D-0870-A04A-90BF-7F9C2E5347C9}"/>
                </a:ext>
              </a:extLst>
            </p:cNvPr>
            <p:cNvSpPr/>
            <p:nvPr/>
          </p:nvSpPr>
          <p:spPr>
            <a:xfrm>
              <a:off x="9629938" y="3107771"/>
              <a:ext cx="1266825" cy="619125"/>
            </a:xfrm>
            <a:custGeom>
              <a:avLst/>
              <a:gdLst>
                <a:gd name="connsiteX0" fmla="*/ 0 w 1266825"/>
                <a:gd name="connsiteY0" fmla="*/ 275939 h 619125"/>
                <a:gd name="connsiteX1" fmla="*/ 80867 w 1266825"/>
                <a:gd name="connsiteY1" fmla="*/ 95 h 619125"/>
                <a:gd name="connsiteX2" fmla="*/ 96488 w 1266825"/>
                <a:gd name="connsiteY2" fmla="*/ 9049 h 619125"/>
                <a:gd name="connsiteX3" fmla="*/ 98584 w 1266825"/>
                <a:gd name="connsiteY3" fmla="*/ 5334 h 619125"/>
                <a:gd name="connsiteX4" fmla="*/ 132302 w 1266825"/>
                <a:gd name="connsiteY4" fmla="*/ 24765 h 619125"/>
                <a:gd name="connsiteX5" fmla="*/ 66008 w 1266825"/>
                <a:gd name="connsiteY5" fmla="*/ 203263 h 619125"/>
                <a:gd name="connsiteX6" fmla="*/ 26194 w 1266825"/>
                <a:gd name="connsiteY6" fmla="*/ 223171 h 619125"/>
                <a:gd name="connsiteX7" fmla="*/ 26003 w 1266825"/>
                <a:gd name="connsiteY7" fmla="*/ 224790 h 619125"/>
                <a:gd name="connsiteX8" fmla="*/ 20955 w 1266825"/>
                <a:gd name="connsiteY8" fmla="*/ 275749 h 619125"/>
                <a:gd name="connsiteX9" fmla="*/ 0 w 1266825"/>
                <a:gd name="connsiteY9" fmla="*/ 275749 h 619125"/>
                <a:gd name="connsiteX10" fmla="*/ 1243013 w 1266825"/>
                <a:gd name="connsiteY10" fmla="*/ 223266 h 619125"/>
                <a:gd name="connsiteX11" fmla="*/ 1243298 w 1266825"/>
                <a:gd name="connsiteY11" fmla="*/ 224885 h 619125"/>
                <a:gd name="connsiteX12" fmla="*/ 1248347 w 1266825"/>
                <a:gd name="connsiteY12" fmla="*/ 275844 h 619125"/>
                <a:gd name="connsiteX13" fmla="*/ 1269206 w 1266825"/>
                <a:gd name="connsiteY13" fmla="*/ 275844 h 619125"/>
                <a:gd name="connsiteX14" fmla="*/ 1188339 w 1266825"/>
                <a:gd name="connsiteY14" fmla="*/ 0 h 619125"/>
                <a:gd name="connsiteX15" fmla="*/ 1172718 w 1266825"/>
                <a:gd name="connsiteY15" fmla="*/ 8954 h 619125"/>
                <a:gd name="connsiteX16" fmla="*/ 1170623 w 1266825"/>
                <a:gd name="connsiteY16" fmla="*/ 5239 h 619125"/>
                <a:gd name="connsiteX17" fmla="*/ 1136904 w 1266825"/>
                <a:gd name="connsiteY17" fmla="*/ 24670 h 619125"/>
                <a:gd name="connsiteX18" fmla="*/ 1203198 w 1266825"/>
                <a:gd name="connsiteY18" fmla="*/ 203168 h 619125"/>
                <a:gd name="connsiteX19" fmla="*/ 1243013 w 1266825"/>
                <a:gd name="connsiteY19" fmla="*/ 223266 h 619125"/>
                <a:gd name="connsiteX20" fmla="*/ 26194 w 1266825"/>
                <a:gd name="connsiteY20" fmla="*/ 401574 h 619125"/>
                <a:gd name="connsiteX21" fmla="*/ 26003 w 1266825"/>
                <a:gd name="connsiteY21" fmla="*/ 399955 h 619125"/>
                <a:gd name="connsiteX22" fmla="*/ 20955 w 1266825"/>
                <a:gd name="connsiteY22" fmla="*/ 348996 h 619125"/>
                <a:gd name="connsiteX23" fmla="*/ 95 w 1266825"/>
                <a:gd name="connsiteY23" fmla="*/ 348996 h 619125"/>
                <a:gd name="connsiteX24" fmla="*/ 80963 w 1266825"/>
                <a:gd name="connsiteY24" fmla="*/ 624840 h 619125"/>
                <a:gd name="connsiteX25" fmla="*/ 96583 w 1266825"/>
                <a:gd name="connsiteY25" fmla="*/ 615887 h 619125"/>
                <a:gd name="connsiteX26" fmla="*/ 98679 w 1266825"/>
                <a:gd name="connsiteY26" fmla="*/ 619506 h 619125"/>
                <a:gd name="connsiteX27" fmla="*/ 132398 w 1266825"/>
                <a:gd name="connsiteY27" fmla="*/ 600075 h 619125"/>
                <a:gd name="connsiteX28" fmla="*/ 66104 w 1266825"/>
                <a:gd name="connsiteY28" fmla="*/ 421577 h 619125"/>
                <a:gd name="connsiteX29" fmla="*/ 26194 w 1266825"/>
                <a:gd name="connsiteY29" fmla="*/ 401574 h 619125"/>
                <a:gd name="connsiteX30" fmla="*/ 1248347 w 1266825"/>
                <a:gd name="connsiteY30" fmla="*/ 348901 h 619125"/>
                <a:gd name="connsiteX31" fmla="*/ 1243298 w 1266825"/>
                <a:gd name="connsiteY31" fmla="*/ 399860 h 619125"/>
                <a:gd name="connsiteX32" fmla="*/ 1243013 w 1266825"/>
                <a:gd name="connsiteY32" fmla="*/ 401479 h 619125"/>
                <a:gd name="connsiteX33" fmla="*/ 1203198 w 1266825"/>
                <a:gd name="connsiteY33" fmla="*/ 421386 h 619125"/>
                <a:gd name="connsiteX34" fmla="*/ 1136904 w 1266825"/>
                <a:gd name="connsiteY34" fmla="*/ 599885 h 619125"/>
                <a:gd name="connsiteX35" fmla="*/ 1170623 w 1266825"/>
                <a:gd name="connsiteY35" fmla="*/ 619315 h 619125"/>
                <a:gd name="connsiteX36" fmla="*/ 1172718 w 1266825"/>
                <a:gd name="connsiteY36" fmla="*/ 615696 h 619125"/>
                <a:gd name="connsiteX37" fmla="*/ 1188339 w 1266825"/>
                <a:gd name="connsiteY37" fmla="*/ 624649 h 619125"/>
                <a:gd name="connsiteX38" fmla="*/ 1269206 w 1266825"/>
                <a:gd name="connsiteY38" fmla="*/ 348805 h 619125"/>
                <a:gd name="connsiteX39" fmla="*/ 1248347 w 1266825"/>
                <a:gd name="connsiteY39" fmla="*/ 348805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266825" h="619125">
                  <a:moveTo>
                    <a:pt x="0" y="275939"/>
                  </a:moveTo>
                  <a:cubicBezTo>
                    <a:pt x="5620" y="176117"/>
                    <a:pt x="34290" y="82391"/>
                    <a:pt x="80867" y="95"/>
                  </a:cubicBezTo>
                  <a:lnTo>
                    <a:pt x="96488" y="9049"/>
                  </a:lnTo>
                  <a:lnTo>
                    <a:pt x="98584" y="5334"/>
                  </a:lnTo>
                  <a:lnTo>
                    <a:pt x="132302" y="24765"/>
                  </a:lnTo>
                  <a:cubicBezTo>
                    <a:pt x="100584" y="80010"/>
                    <a:pt x="78010" y="140399"/>
                    <a:pt x="66008" y="203263"/>
                  </a:cubicBezTo>
                  <a:lnTo>
                    <a:pt x="26194" y="223171"/>
                  </a:lnTo>
                  <a:lnTo>
                    <a:pt x="26003" y="224790"/>
                  </a:lnTo>
                  <a:cubicBezTo>
                    <a:pt x="23622" y="241649"/>
                    <a:pt x="21908" y="258699"/>
                    <a:pt x="20955" y="275749"/>
                  </a:cubicBezTo>
                  <a:lnTo>
                    <a:pt x="0" y="275749"/>
                  </a:lnTo>
                  <a:close/>
                  <a:moveTo>
                    <a:pt x="1243013" y="223266"/>
                  </a:moveTo>
                  <a:lnTo>
                    <a:pt x="1243298" y="224885"/>
                  </a:lnTo>
                  <a:cubicBezTo>
                    <a:pt x="1245680" y="241745"/>
                    <a:pt x="1247299" y="258794"/>
                    <a:pt x="1248347" y="275844"/>
                  </a:cubicBezTo>
                  <a:lnTo>
                    <a:pt x="1269206" y="275844"/>
                  </a:lnTo>
                  <a:cubicBezTo>
                    <a:pt x="1263491" y="176022"/>
                    <a:pt x="1234821" y="82296"/>
                    <a:pt x="1188339" y="0"/>
                  </a:cubicBezTo>
                  <a:lnTo>
                    <a:pt x="1172718" y="8954"/>
                  </a:lnTo>
                  <a:lnTo>
                    <a:pt x="1170623" y="5239"/>
                  </a:lnTo>
                  <a:lnTo>
                    <a:pt x="1136904" y="24670"/>
                  </a:lnTo>
                  <a:cubicBezTo>
                    <a:pt x="1168622" y="79915"/>
                    <a:pt x="1191197" y="140303"/>
                    <a:pt x="1203198" y="203168"/>
                  </a:cubicBezTo>
                  <a:lnTo>
                    <a:pt x="1243013" y="223266"/>
                  </a:lnTo>
                  <a:close/>
                  <a:moveTo>
                    <a:pt x="26194" y="401574"/>
                  </a:moveTo>
                  <a:lnTo>
                    <a:pt x="26003" y="399955"/>
                  </a:lnTo>
                  <a:cubicBezTo>
                    <a:pt x="23622" y="383096"/>
                    <a:pt x="21908" y="366046"/>
                    <a:pt x="20955" y="348996"/>
                  </a:cubicBezTo>
                  <a:lnTo>
                    <a:pt x="95" y="348996"/>
                  </a:lnTo>
                  <a:cubicBezTo>
                    <a:pt x="5810" y="448818"/>
                    <a:pt x="34481" y="542544"/>
                    <a:pt x="80963" y="624840"/>
                  </a:cubicBezTo>
                  <a:lnTo>
                    <a:pt x="96583" y="615887"/>
                  </a:lnTo>
                  <a:lnTo>
                    <a:pt x="98679" y="619506"/>
                  </a:lnTo>
                  <a:lnTo>
                    <a:pt x="132398" y="600075"/>
                  </a:lnTo>
                  <a:cubicBezTo>
                    <a:pt x="100679" y="544830"/>
                    <a:pt x="78105" y="484442"/>
                    <a:pt x="66104" y="421577"/>
                  </a:cubicBezTo>
                  <a:lnTo>
                    <a:pt x="26194" y="401574"/>
                  </a:lnTo>
                  <a:close/>
                  <a:moveTo>
                    <a:pt x="1248347" y="348901"/>
                  </a:moveTo>
                  <a:cubicBezTo>
                    <a:pt x="1247299" y="365951"/>
                    <a:pt x="1245680" y="383000"/>
                    <a:pt x="1243298" y="399860"/>
                  </a:cubicBezTo>
                  <a:lnTo>
                    <a:pt x="1243013" y="401479"/>
                  </a:lnTo>
                  <a:lnTo>
                    <a:pt x="1203198" y="421386"/>
                  </a:lnTo>
                  <a:cubicBezTo>
                    <a:pt x="1191197" y="484346"/>
                    <a:pt x="1168622" y="544640"/>
                    <a:pt x="1136904" y="599885"/>
                  </a:cubicBezTo>
                  <a:lnTo>
                    <a:pt x="1170623" y="619315"/>
                  </a:lnTo>
                  <a:lnTo>
                    <a:pt x="1172718" y="615696"/>
                  </a:lnTo>
                  <a:lnTo>
                    <a:pt x="1188339" y="624649"/>
                  </a:lnTo>
                  <a:cubicBezTo>
                    <a:pt x="1234821" y="542354"/>
                    <a:pt x="1263587" y="448628"/>
                    <a:pt x="1269206" y="348805"/>
                  </a:cubicBezTo>
                  <a:lnTo>
                    <a:pt x="1248347" y="3488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E91CFE0B-7CCE-AC49-8F56-E85D9A224651}"/>
                </a:ext>
              </a:extLst>
            </p:cNvPr>
            <p:cNvSpPr/>
            <p:nvPr/>
          </p:nvSpPr>
          <p:spPr>
            <a:xfrm>
              <a:off x="9637082" y="3408761"/>
              <a:ext cx="1247775" cy="19050"/>
            </a:xfrm>
            <a:custGeom>
              <a:avLst/>
              <a:gdLst>
                <a:gd name="connsiteX0" fmla="*/ 207169 w 1247775"/>
                <a:gd name="connsiteY0" fmla="*/ 17812 h 19050"/>
                <a:gd name="connsiteX1" fmla="*/ 202692 w 1247775"/>
                <a:gd name="connsiteY1" fmla="*/ 17812 h 19050"/>
                <a:gd name="connsiteX2" fmla="*/ 202692 w 1247775"/>
                <a:gd name="connsiteY2" fmla="*/ 5144 h 19050"/>
                <a:gd name="connsiteX3" fmla="*/ 207169 w 1247775"/>
                <a:gd name="connsiteY3" fmla="*/ 5144 h 19050"/>
                <a:gd name="connsiteX4" fmla="*/ 207169 w 1247775"/>
                <a:gd name="connsiteY4" fmla="*/ 17812 h 19050"/>
                <a:gd name="connsiteX5" fmla="*/ 181832 w 1247775"/>
                <a:gd name="connsiteY5" fmla="*/ 17812 h 19050"/>
                <a:gd name="connsiteX6" fmla="*/ 177356 w 1247775"/>
                <a:gd name="connsiteY6" fmla="*/ 17812 h 19050"/>
                <a:gd name="connsiteX7" fmla="*/ 177356 w 1247775"/>
                <a:gd name="connsiteY7" fmla="*/ 5144 h 19050"/>
                <a:gd name="connsiteX8" fmla="*/ 181832 w 1247775"/>
                <a:gd name="connsiteY8" fmla="*/ 5144 h 19050"/>
                <a:gd name="connsiteX9" fmla="*/ 181832 w 1247775"/>
                <a:gd name="connsiteY9" fmla="*/ 17812 h 19050"/>
                <a:gd name="connsiteX10" fmla="*/ 156496 w 1247775"/>
                <a:gd name="connsiteY10" fmla="*/ 17812 h 19050"/>
                <a:gd name="connsiteX11" fmla="*/ 152019 w 1247775"/>
                <a:gd name="connsiteY11" fmla="*/ 17812 h 19050"/>
                <a:gd name="connsiteX12" fmla="*/ 152019 w 1247775"/>
                <a:gd name="connsiteY12" fmla="*/ 5144 h 19050"/>
                <a:gd name="connsiteX13" fmla="*/ 156496 w 1247775"/>
                <a:gd name="connsiteY13" fmla="*/ 5144 h 19050"/>
                <a:gd name="connsiteX14" fmla="*/ 156496 w 1247775"/>
                <a:gd name="connsiteY14" fmla="*/ 17812 h 19050"/>
                <a:gd name="connsiteX15" fmla="*/ 131159 w 1247775"/>
                <a:gd name="connsiteY15" fmla="*/ 17812 h 19050"/>
                <a:gd name="connsiteX16" fmla="*/ 126683 w 1247775"/>
                <a:gd name="connsiteY16" fmla="*/ 17812 h 19050"/>
                <a:gd name="connsiteX17" fmla="*/ 126683 w 1247775"/>
                <a:gd name="connsiteY17" fmla="*/ 5144 h 19050"/>
                <a:gd name="connsiteX18" fmla="*/ 131159 w 1247775"/>
                <a:gd name="connsiteY18" fmla="*/ 5144 h 19050"/>
                <a:gd name="connsiteX19" fmla="*/ 131159 w 1247775"/>
                <a:gd name="connsiteY19" fmla="*/ 17812 h 19050"/>
                <a:gd name="connsiteX20" fmla="*/ 80486 w 1247775"/>
                <a:gd name="connsiteY20" fmla="*/ 17812 h 19050"/>
                <a:gd name="connsiteX21" fmla="*/ 76010 w 1247775"/>
                <a:gd name="connsiteY21" fmla="*/ 17812 h 19050"/>
                <a:gd name="connsiteX22" fmla="*/ 76010 w 1247775"/>
                <a:gd name="connsiteY22" fmla="*/ 5144 h 19050"/>
                <a:gd name="connsiteX23" fmla="*/ 80486 w 1247775"/>
                <a:gd name="connsiteY23" fmla="*/ 5144 h 19050"/>
                <a:gd name="connsiteX24" fmla="*/ 80486 w 1247775"/>
                <a:gd name="connsiteY24" fmla="*/ 17812 h 19050"/>
                <a:gd name="connsiteX25" fmla="*/ 55150 w 1247775"/>
                <a:gd name="connsiteY25" fmla="*/ 17812 h 19050"/>
                <a:gd name="connsiteX26" fmla="*/ 50673 w 1247775"/>
                <a:gd name="connsiteY26" fmla="*/ 17812 h 19050"/>
                <a:gd name="connsiteX27" fmla="*/ 50673 w 1247775"/>
                <a:gd name="connsiteY27" fmla="*/ 5144 h 19050"/>
                <a:gd name="connsiteX28" fmla="*/ 55150 w 1247775"/>
                <a:gd name="connsiteY28" fmla="*/ 5144 h 19050"/>
                <a:gd name="connsiteX29" fmla="*/ 55150 w 1247775"/>
                <a:gd name="connsiteY29" fmla="*/ 17812 h 19050"/>
                <a:gd name="connsiteX30" fmla="*/ 29908 w 1247775"/>
                <a:gd name="connsiteY30" fmla="*/ 17812 h 19050"/>
                <a:gd name="connsiteX31" fmla="*/ 25432 w 1247775"/>
                <a:gd name="connsiteY31" fmla="*/ 17812 h 19050"/>
                <a:gd name="connsiteX32" fmla="*/ 25432 w 1247775"/>
                <a:gd name="connsiteY32" fmla="*/ 5144 h 19050"/>
                <a:gd name="connsiteX33" fmla="*/ 29908 w 1247775"/>
                <a:gd name="connsiteY33" fmla="*/ 5144 h 19050"/>
                <a:gd name="connsiteX34" fmla="*/ 29908 w 1247775"/>
                <a:gd name="connsiteY34" fmla="*/ 17812 h 19050"/>
                <a:gd name="connsiteX35" fmla="*/ 4477 w 1247775"/>
                <a:gd name="connsiteY35" fmla="*/ 17812 h 19050"/>
                <a:gd name="connsiteX36" fmla="*/ 0 w 1247775"/>
                <a:gd name="connsiteY36" fmla="*/ 17812 h 19050"/>
                <a:gd name="connsiteX37" fmla="*/ 0 w 1247775"/>
                <a:gd name="connsiteY37" fmla="*/ 5144 h 19050"/>
                <a:gd name="connsiteX38" fmla="*/ 4477 w 1247775"/>
                <a:gd name="connsiteY38" fmla="*/ 5144 h 19050"/>
                <a:gd name="connsiteX39" fmla="*/ 4477 w 1247775"/>
                <a:gd name="connsiteY39" fmla="*/ 17812 h 19050"/>
                <a:gd name="connsiteX40" fmla="*/ 108109 w 1247775"/>
                <a:gd name="connsiteY40" fmla="*/ 0 h 19050"/>
                <a:gd name="connsiteX41" fmla="*/ 99155 w 1247775"/>
                <a:gd name="connsiteY41" fmla="*/ 0 h 19050"/>
                <a:gd name="connsiteX42" fmla="*/ 99155 w 1247775"/>
                <a:gd name="connsiteY42" fmla="*/ 22765 h 19050"/>
                <a:gd name="connsiteX43" fmla="*/ 108109 w 1247775"/>
                <a:gd name="connsiteY43" fmla="*/ 22765 h 19050"/>
                <a:gd name="connsiteX44" fmla="*/ 108109 w 1247775"/>
                <a:gd name="connsiteY44" fmla="*/ 0 h 19050"/>
                <a:gd name="connsiteX45" fmla="*/ 1254919 w 1247775"/>
                <a:gd name="connsiteY45" fmla="*/ 17812 h 19050"/>
                <a:gd name="connsiteX46" fmla="*/ 1250442 w 1247775"/>
                <a:gd name="connsiteY46" fmla="*/ 17812 h 19050"/>
                <a:gd name="connsiteX47" fmla="*/ 1250442 w 1247775"/>
                <a:gd name="connsiteY47" fmla="*/ 5144 h 19050"/>
                <a:gd name="connsiteX48" fmla="*/ 1254919 w 1247775"/>
                <a:gd name="connsiteY48" fmla="*/ 5144 h 19050"/>
                <a:gd name="connsiteX49" fmla="*/ 1254919 w 1247775"/>
                <a:gd name="connsiteY49" fmla="*/ 17812 h 19050"/>
                <a:gd name="connsiteX50" fmla="*/ 1229582 w 1247775"/>
                <a:gd name="connsiteY50" fmla="*/ 17812 h 19050"/>
                <a:gd name="connsiteX51" fmla="*/ 1225106 w 1247775"/>
                <a:gd name="connsiteY51" fmla="*/ 17812 h 19050"/>
                <a:gd name="connsiteX52" fmla="*/ 1225106 w 1247775"/>
                <a:gd name="connsiteY52" fmla="*/ 5144 h 19050"/>
                <a:gd name="connsiteX53" fmla="*/ 1229582 w 1247775"/>
                <a:gd name="connsiteY53" fmla="*/ 5144 h 19050"/>
                <a:gd name="connsiteX54" fmla="*/ 1229582 w 1247775"/>
                <a:gd name="connsiteY54" fmla="*/ 17812 h 19050"/>
                <a:gd name="connsiteX55" fmla="*/ 1204246 w 1247775"/>
                <a:gd name="connsiteY55" fmla="*/ 17812 h 19050"/>
                <a:gd name="connsiteX56" fmla="*/ 1199769 w 1247775"/>
                <a:gd name="connsiteY56" fmla="*/ 17812 h 19050"/>
                <a:gd name="connsiteX57" fmla="*/ 1199769 w 1247775"/>
                <a:gd name="connsiteY57" fmla="*/ 5144 h 19050"/>
                <a:gd name="connsiteX58" fmla="*/ 1204246 w 1247775"/>
                <a:gd name="connsiteY58" fmla="*/ 5144 h 19050"/>
                <a:gd name="connsiteX59" fmla="*/ 1204246 w 1247775"/>
                <a:gd name="connsiteY59" fmla="*/ 17812 h 19050"/>
                <a:gd name="connsiteX60" fmla="*/ 1178909 w 1247775"/>
                <a:gd name="connsiteY60" fmla="*/ 17812 h 19050"/>
                <a:gd name="connsiteX61" fmla="*/ 1174433 w 1247775"/>
                <a:gd name="connsiteY61" fmla="*/ 17812 h 19050"/>
                <a:gd name="connsiteX62" fmla="*/ 1174433 w 1247775"/>
                <a:gd name="connsiteY62" fmla="*/ 5144 h 19050"/>
                <a:gd name="connsiteX63" fmla="*/ 1178909 w 1247775"/>
                <a:gd name="connsiteY63" fmla="*/ 5144 h 19050"/>
                <a:gd name="connsiteX64" fmla="*/ 1178909 w 1247775"/>
                <a:gd name="connsiteY64" fmla="*/ 17812 h 19050"/>
                <a:gd name="connsiteX65" fmla="*/ 1128236 w 1247775"/>
                <a:gd name="connsiteY65" fmla="*/ 17812 h 19050"/>
                <a:gd name="connsiteX66" fmla="*/ 1123760 w 1247775"/>
                <a:gd name="connsiteY66" fmla="*/ 17812 h 19050"/>
                <a:gd name="connsiteX67" fmla="*/ 1123760 w 1247775"/>
                <a:gd name="connsiteY67" fmla="*/ 5144 h 19050"/>
                <a:gd name="connsiteX68" fmla="*/ 1128236 w 1247775"/>
                <a:gd name="connsiteY68" fmla="*/ 5144 h 19050"/>
                <a:gd name="connsiteX69" fmla="*/ 1128236 w 1247775"/>
                <a:gd name="connsiteY69" fmla="*/ 17812 h 19050"/>
                <a:gd name="connsiteX70" fmla="*/ 1102900 w 1247775"/>
                <a:gd name="connsiteY70" fmla="*/ 17812 h 19050"/>
                <a:gd name="connsiteX71" fmla="*/ 1098423 w 1247775"/>
                <a:gd name="connsiteY71" fmla="*/ 17812 h 19050"/>
                <a:gd name="connsiteX72" fmla="*/ 1098423 w 1247775"/>
                <a:gd name="connsiteY72" fmla="*/ 5144 h 19050"/>
                <a:gd name="connsiteX73" fmla="*/ 1102900 w 1247775"/>
                <a:gd name="connsiteY73" fmla="*/ 5144 h 19050"/>
                <a:gd name="connsiteX74" fmla="*/ 1102900 w 1247775"/>
                <a:gd name="connsiteY74" fmla="*/ 17812 h 19050"/>
                <a:gd name="connsiteX75" fmla="*/ 1077659 w 1247775"/>
                <a:gd name="connsiteY75" fmla="*/ 17812 h 19050"/>
                <a:gd name="connsiteX76" fmla="*/ 1073182 w 1247775"/>
                <a:gd name="connsiteY76" fmla="*/ 17812 h 19050"/>
                <a:gd name="connsiteX77" fmla="*/ 1073182 w 1247775"/>
                <a:gd name="connsiteY77" fmla="*/ 5144 h 19050"/>
                <a:gd name="connsiteX78" fmla="*/ 1077659 w 1247775"/>
                <a:gd name="connsiteY78" fmla="*/ 5144 h 19050"/>
                <a:gd name="connsiteX79" fmla="*/ 1077659 w 1247775"/>
                <a:gd name="connsiteY79" fmla="*/ 17812 h 19050"/>
                <a:gd name="connsiteX80" fmla="*/ 1052227 w 1247775"/>
                <a:gd name="connsiteY80" fmla="*/ 17812 h 19050"/>
                <a:gd name="connsiteX81" fmla="*/ 1047750 w 1247775"/>
                <a:gd name="connsiteY81" fmla="*/ 17812 h 19050"/>
                <a:gd name="connsiteX82" fmla="*/ 1047750 w 1247775"/>
                <a:gd name="connsiteY82" fmla="*/ 5144 h 19050"/>
                <a:gd name="connsiteX83" fmla="*/ 1052227 w 1247775"/>
                <a:gd name="connsiteY83" fmla="*/ 5144 h 19050"/>
                <a:gd name="connsiteX84" fmla="*/ 1052227 w 1247775"/>
                <a:gd name="connsiteY84" fmla="*/ 17812 h 19050"/>
                <a:gd name="connsiteX85" fmla="*/ 1155859 w 1247775"/>
                <a:gd name="connsiteY85" fmla="*/ 0 h 19050"/>
                <a:gd name="connsiteX86" fmla="*/ 1146905 w 1247775"/>
                <a:gd name="connsiteY86" fmla="*/ 0 h 19050"/>
                <a:gd name="connsiteX87" fmla="*/ 1146905 w 1247775"/>
                <a:gd name="connsiteY87" fmla="*/ 22765 h 19050"/>
                <a:gd name="connsiteX88" fmla="*/ 1155859 w 1247775"/>
                <a:gd name="connsiteY88" fmla="*/ 22765 h 19050"/>
                <a:gd name="connsiteX89" fmla="*/ 1155859 w 1247775"/>
                <a:gd name="connsiteY89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247775" h="19050">
                  <a:moveTo>
                    <a:pt x="207169" y="17812"/>
                  </a:moveTo>
                  <a:lnTo>
                    <a:pt x="202692" y="17812"/>
                  </a:lnTo>
                  <a:lnTo>
                    <a:pt x="202692" y="5144"/>
                  </a:lnTo>
                  <a:lnTo>
                    <a:pt x="207169" y="5144"/>
                  </a:lnTo>
                  <a:lnTo>
                    <a:pt x="207169" y="17812"/>
                  </a:lnTo>
                  <a:close/>
                  <a:moveTo>
                    <a:pt x="181832" y="17812"/>
                  </a:moveTo>
                  <a:lnTo>
                    <a:pt x="177356" y="17812"/>
                  </a:lnTo>
                  <a:lnTo>
                    <a:pt x="177356" y="5144"/>
                  </a:lnTo>
                  <a:lnTo>
                    <a:pt x="181832" y="5144"/>
                  </a:lnTo>
                  <a:lnTo>
                    <a:pt x="181832" y="17812"/>
                  </a:lnTo>
                  <a:close/>
                  <a:moveTo>
                    <a:pt x="156496" y="17812"/>
                  </a:moveTo>
                  <a:lnTo>
                    <a:pt x="152019" y="17812"/>
                  </a:lnTo>
                  <a:lnTo>
                    <a:pt x="152019" y="5144"/>
                  </a:lnTo>
                  <a:lnTo>
                    <a:pt x="156496" y="5144"/>
                  </a:lnTo>
                  <a:lnTo>
                    <a:pt x="156496" y="17812"/>
                  </a:lnTo>
                  <a:close/>
                  <a:moveTo>
                    <a:pt x="131159" y="17812"/>
                  </a:moveTo>
                  <a:lnTo>
                    <a:pt x="126683" y="17812"/>
                  </a:lnTo>
                  <a:lnTo>
                    <a:pt x="126683" y="5144"/>
                  </a:lnTo>
                  <a:lnTo>
                    <a:pt x="131159" y="5144"/>
                  </a:lnTo>
                  <a:lnTo>
                    <a:pt x="131159" y="17812"/>
                  </a:lnTo>
                  <a:close/>
                  <a:moveTo>
                    <a:pt x="80486" y="17812"/>
                  </a:moveTo>
                  <a:lnTo>
                    <a:pt x="76010" y="17812"/>
                  </a:lnTo>
                  <a:lnTo>
                    <a:pt x="76010" y="5144"/>
                  </a:lnTo>
                  <a:lnTo>
                    <a:pt x="80486" y="5144"/>
                  </a:lnTo>
                  <a:lnTo>
                    <a:pt x="80486" y="17812"/>
                  </a:lnTo>
                  <a:close/>
                  <a:moveTo>
                    <a:pt x="55150" y="17812"/>
                  </a:moveTo>
                  <a:lnTo>
                    <a:pt x="50673" y="17812"/>
                  </a:lnTo>
                  <a:lnTo>
                    <a:pt x="50673" y="5144"/>
                  </a:lnTo>
                  <a:lnTo>
                    <a:pt x="55150" y="5144"/>
                  </a:lnTo>
                  <a:lnTo>
                    <a:pt x="55150" y="17812"/>
                  </a:lnTo>
                  <a:close/>
                  <a:moveTo>
                    <a:pt x="29908" y="17812"/>
                  </a:moveTo>
                  <a:lnTo>
                    <a:pt x="25432" y="17812"/>
                  </a:lnTo>
                  <a:lnTo>
                    <a:pt x="25432" y="5144"/>
                  </a:lnTo>
                  <a:lnTo>
                    <a:pt x="29908" y="5144"/>
                  </a:lnTo>
                  <a:lnTo>
                    <a:pt x="29908" y="17812"/>
                  </a:lnTo>
                  <a:close/>
                  <a:moveTo>
                    <a:pt x="4477" y="17812"/>
                  </a:moveTo>
                  <a:lnTo>
                    <a:pt x="0" y="17812"/>
                  </a:lnTo>
                  <a:lnTo>
                    <a:pt x="0" y="5144"/>
                  </a:lnTo>
                  <a:lnTo>
                    <a:pt x="4477" y="5144"/>
                  </a:lnTo>
                  <a:lnTo>
                    <a:pt x="4477" y="17812"/>
                  </a:lnTo>
                  <a:close/>
                  <a:moveTo>
                    <a:pt x="108109" y="0"/>
                  </a:moveTo>
                  <a:lnTo>
                    <a:pt x="99155" y="0"/>
                  </a:lnTo>
                  <a:lnTo>
                    <a:pt x="99155" y="22765"/>
                  </a:lnTo>
                  <a:lnTo>
                    <a:pt x="108109" y="22765"/>
                  </a:lnTo>
                  <a:lnTo>
                    <a:pt x="108109" y="0"/>
                  </a:lnTo>
                  <a:close/>
                  <a:moveTo>
                    <a:pt x="1254919" y="17812"/>
                  </a:moveTo>
                  <a:lnTo>
                    <a:pt x="1250442" y="17812"/>
                  </a:lnTo>
                  <a:lnTo>
                    <a:pt x="1250442" y="5144"/>
                  </a:lnTo>
                  <a:lnTo>
                    <a:pt x="1254919" y="5144"/>
                  </a:lnTo>
                  <a:lnTo>
                    <a:pt x="1254919" y="17812"/>
                  </a:lnTo>
                  <a:close/>
                  <a:moveTo>
                    <a:pt x="1229582" y="17812"/>
                  </a:moveTo>
                  <a:lnTo>
                    <a:pt x="1225106" y="17812"/>
                  </a:lnTo>
                  <a:lnTo>
                    <a:pt x="1225106" y="5144"/>
                  </a:lnTo>
                  <a:lnTo>
                    <a:pt x="1229582" y="5144"/>
                  </a:lnTo>
                  <a:lnTo>
                    <a:pt x="1229582" y="17812"/>
                  </a:lnTo>
                  <a:close/>
                  <a:moveTo>
                    <a:pt x="1204246" y="17812"/>
                  </a:moveTo>
                  <a:lnTo>
                    <a:pt x="1199769" y="17812"/>
                  </a:lnTo>
                  <a:lnTo>
                    <a:pt x="1199769" y="5144"/>
                  </a:lnTo>
                  <a:lnTo>
                    <a:pt x="1204246" y="5144"/>
                  </a:lnTo>
                  <a:lnTo>
                    <a:pt x="1204246" y="17812"/>
                  </a:lnTo>
                  <a:close/>
                  <a:moveTo>
                    <a:pt x="1178909" y="17812"/>
                  </a:moveTo>
                  <a:lnTo>
                    <a:pt x="1174433" y="17812"/>
                  </a:lnTo>
                  <a:lnTo>
                    <a:pt x="1174433" y="5144"/>
                  </a:lnTo>
                  <a:lnTo>
                    <a:pt x="1178909" y="5144"/>
                  </a:lnTo>
                  <a:lnTo>
                    <a:pt x="1178909" y="17812"/>
                  </a:lnTo>
                  <a:close/>
                  <a:moveTo>
                    <a:pt x="1128236" y="17812"/>
                  </a:moveTo>
                  <a:lnTo>
                    <a:pt x="1123760" y="17812"/>
                  </a:lnTo>
                  <a:lnTo>
                    <a:pt x="1123760" y="5144"/>
                  </a:lnTo>
                  <a:lnTo>
                    <a:pt x="1128236" y="5144"/>
                  </a:lnTo>
                  <a:lnTo>
                    <a:pt x="1128236" y="17812"/>
                  </a:lnTo>
                  <a:close/>
                  <a:moveTo>
                    <a:pt x="1102900" y="17812"/>
                  </a:moveTo>
                  <a:lnTo>
                    <a:pt x="1098423" y="17812"/>
                  </a:lnTo>
                  <a:lnTo>
                    <a:pt x="1098423" y="5144"/>
                  </a:lnTo>
                  <a:lnTo>
                    <a:pt x="1102900" y="5144"/>
                  </a:lnTo>
                  <a:lnTo>
                    <a:pt x="1102900" y="17812"/>
                  </a:lnTo>
                  <a:close/>
                  <a:moveTo>
                    <a:pt x="1077659" y="17812"/>
                  </a:moveTo>
                  <a:lnTo>
                    <a:pt x="1073182" y="17812"/>
                  </a:lnTo>
                  <a:lnTo>
                    <a:pt x="1073182" y="5144"/>
                  </a:lnTo>
                  <a:lnTo>
                    <a:pt x="1077659" y="5144"/>
                  </a:lnTo>
                  <a:lnTo>
                    <a:pt x="1077659" y="17812"/>
                  </a:lnTo>
                  <a:close/>
                  <a:moveTo>
                    <a:pt x="1052227" y="17812"/>
                  </a:moveTo>
                  <a:lnTo>
                    <a:pt x="1047750" y="17812"/>
                  </a:lnTo>
                  <a:lnTo>
                    <a:pt x="1047750" y="5144"/>
                  </a:lnTo>
                  <a:lnTo>
                    <a:pt x="1052227" y="5144"/>
                  </a:lnTo>
                  <a:lnTo>
                    <a:pt x="1052227" y="17812"/>
                  </a:lnTo>
                  <a:close/>
                  <a:moveTo>
                    <a:pt x="1155859" y="0"/>
                  </a:moveTo>
                  <a:lnTo>
                    <a:pt x="1146905" y="0"/>
                  </a:lnTo>
                  <a:lnTo>
                    <a:pt x="1146905" y="22765"/>
                  </a:lnTo>
                  <a:lnTo>
                    <a:pt x="1155859" y="22765"/>
                  </a:lnTo>
                  <a:lnTo>
                    <a:pt x="1155859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21A6314A-CBD5-854B-9668-BD356A4D6315}"/>
                </a:ext>
              </a:extLst>
            </p:cNvPr>
            <p:cNvSpPr/>
            <p:nvPr/>
          </p:nvSpPr>
          <p:spPr>
            <a:xfrm>
              <a:off x="9603363" y="3024523"/>
              <a:ext cx="1314450" cy="790575"/>
            </a:xfrm>
            <a:custGeom>
              <a:avLst/>
              <a:gdLst>
                <a:gd name="connsiteX0" fmla="*/ 1279493 w 1314450"/>
                <a:gd name="connsiteY0" fmla="*/ 766762 h 790575"/>
                <a:gd name="connsiteX1" fmla="*/ 1291781 w 1314450"/>
                <a:gd name="connsiteY1" fmla="*/ 745522 h 790575"/>
                <a:gd name="connsiteX2" fmla="*/ 1308068 w 1314450"/>
                <a:gd name="connsiteY2" fmla="*/ 741141 h 790575"/>
                <a:gd name="connsiteX3" fmla="*/ 1322451 w 1314450"/>
                <a:gd name="connsiteY3" fmla="*/ 749427 h 790575"/>
                <a:gd name="connsiteX4" fmla="*/ 1298258 w 1314450"/>
                <a:gd name="connsiteY4" fmla="*/ 791242 h 790575"/>
                <a:gd name="connsiteX5" fmla="*/ 1283875 w 1314450"/>
                <a:gd name="connsiteY5" fmla="*/ 782955 h 790575"/>
                <a:gd name="connsiteX6" fmla="*/ 1279493 w 1314450"/>
                <a:gd name="connsiteY6" fmla="*/ 766762 h 790575"/>
                <a:gd name="connsiteX7" fmla="*/ 38576 w 1314450"/>
                <a:gd name="connsiteY7" fmla="*/ 8287 h 790575"/>
                <a:gd name="connsiteX8" fmla="*/ 24193 w 1314450"/>
                <a:gd name="connsiteY8" fmla="*/ 0 h 790575"/>
                <a:gd name="connsiteX9" fmla="*/ 0 w 1314450"/>
                <a:gd name="connsiteY9" fmla="*/ 41815 h 790575"/>
                <a:gd name="connsiteX10" fmla="*/ 14383 w 1314450"/>
                <a:gd name="connsiteY10" fmla="*/ 50102 h 790575"/>
                <a:gd name="connsiteX11" fmla="*/ 30575 w 1314450"/>
                <a:gd name="connsiteY11" fmla="*/ 45720 h 790575"/>
                <a:gd name="connsiteX12" fmla="*/ 42863 w 1314450"/>
                <a:gd name="connsiteY12" fmla="*/ 24479 h 790575"/>
                <a:gd name="connsiteX13" fmla="*/ 38576 w 1314450"/>
                <a:gd name="connsiteY13" fmla="*/ 8287 h 790575"/>
                <a:gd name="connsiteX14" fmla="*/ 1307973 w 1314450"/>
                <a:gd name="connsiteY14" fmla="*/ 50102 h 790575"/>
                <a:gd name="connsiteX15" fmla="*/ 1322356 w 1314450"/>
                <a:gd name="connsiteY15" fmla="*/ 41815 h 790575"/>
                <a:gd name="connsiteX16" fmla="*/ 1298162 w 1314450"/>
                <a:gd name="connsiteY16" fmla="*/ 0 h 790575"/>
                <a:gd name="connsiteX17" fmla="*/ 1283780 w 1314450"/>
                <a:gd name="connsiteY17" fmla="*/ 8287 h 790575"/>
                <a:gd name="connsiteX18" fmla="*/ 1279398 w 1314450"/>
                <a:gd name="connsiteY18" fmla="*/ 24574 h 790575"/>
                <a:gd name="connsiteX19" fmla="*/ 1291685 w 1314450"/>
                <a:gd name="connsiteY19" fmla="*/ 45815 h 790575"/>
                <a:gd name="connsiteX20" fmla="*/ 1307973 w 1314450"/>
                <a:gd name="connsiteY20" fmla="*/ 50102 h 790575"/>
                <a:gd name="connsiteX21" fmla="*/ 14383 w 1314450"/>
                <a:gd name="connsiteY21" fmla="*/ 741235 h 790575"/>
                <a:gd name="connsiteX22" fmla="*/ 0 w 1314450"/>
                <a:gd name="connsiteY22" fmla="*/ 749617 h 790575"/>
                <a:gd name="connsiteX23" fmla="*/ 24193 w 1314450"/>
                <a:gd name="connsiteY23" fmla="*/ 791337 h 790575"/>
                <a:gd name="connsiteX24" fmla="*/ 38576 w 1314450"/>
                <a:gd name="connsiteY24" fmla="*/ 783050 h 790575"/>
                <a:gd name="connsiteX25" fmla="*/ 42958 w 1314450"/>
                <a:gd name="connsiteY25" fmla="*/ 766762 h 790575"/>
                <a:gd name="connsiteX26" fmla="*/ 30670 w 1314450"/>
                <a:gd name="connsiteY26" fmla="*/ 745617 h 790575"/>
                <a:gd name="connsiteX27" fmla="*/ 14383 w 1314450"/>
                <a:gd name="connsiteY27" fmla="*/ 741235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14450" h="790575">
                  <a:moveTo>
                    <a:pt x="1279493" y="766762"/>
                  </a:moveTo>
                  <a:cubicBezTo>
                    <a:pt x="1283684" y="759809"/>
                    <a:pt x="1287780" y="752665"/>
                    <a:pt x="1291781" y="745522"/>
                  </a:cubicBezTo>
                  <a:lnTo>
                    <a:pt x="1308068" y="741141"/>
                  </a:lnTo>
                  <a:lnTo>
                    <a:pt x="1322451" y="749427"/>
                  </a:lnTo>
                  <a:cubicBezTo>
                    <a:pt x="1314831" y="763619"/>
                    <a:pt x="1306735" y="777621"/>
                    <a:pt x="1298258" y="791242"/>
                  </a:cubicBezTo>
                  <a:lnTo>
                    <a:pt x="1283875" y="782955"/>
                  </a:lnTo>
                  <a:lnTo>
                    <a:pt x="1279493" y="766762"/>
                  </a:lnTo>
                  <a:close/>
                  <a:moveTo>
                    <a:pt x="38576" y="8287"/>
                  </a:moveTo>
                  <a:lnTo>
                    <a:pt x="24193" y="0"/>
                  </a:lnTo>
                  <a:cubicBezTo>
                    <a:pt x="15716" y="13621"/>
                    <a:pt x="7620" y="27527"/>
                    <a:pt x="0" y="41815"/>
                  </a:cubicBezTo>
                  <a:lnTo>
                    <a:pt x="14383" y="50102"/>
                  </a:lnTo>
                  <a:lnTo>
                    <a:pt x="30575" y="45720"/>
                  </a:lnTo>
                  <a:cubicBezTo>
                    <a:pt x="34576" y="38576"/>
                    <a:pt x="38671" y="31528"/>
                    <a:pt x="42863" y="24479"/>
                  </a:cubicBezTo>
                  <a:lnTo>
                    <a:pt x="38576" y="8287"/>
                  </a:lnTo>
                  <a:close/>
                  <a:moveTo>
                    <a:pt x="1307973" y="50102"/>
                  </a:moveTo>
                  <a:lnTo>
                    <a:pt x="1322356" y="41815"/>
                  </a:lnTo>
                  <a:cubicBezTo>
                    <a:pt x="1314736" y="27622"/>
                    <a:pt x="1306639" y="13716"/>
                    <a:pt x="1298162" y="0"/>
                  </a:cubicBezTo>
                  <a:lnTo>
                    <a:pt x="1283780" y="8287"/>
                  </a:lnTo>
                  <a:lnTo>
                    <a:pt x="1279398" y="24574"/>
                  </a:lnTo>
                  <a:cubicBezTo>
                    <a:pt x="1283589" y="31528"/>
                    <a:pt x="1287685" y="38576"/>
                    <a:pt x="1291685" y="45815"/>
                  </a:cubicBezTo>
                  <a:lnTo>
                    <a:pt x="1307973" y="50102"/>
                  </a:lnTo>
                  <a:close/>
                  <a:moveTo>
                    <a:pt x="14383" y="741235"/>
                  </a:moveTo>
                  <a:lnTo>
                    <a:pt x="0" y="749617"/>
                  </a:lnTo>
                  <a:cubicBezTo>
                    <a:pt x="7620" y="763810"/>
                    <a:pt x="15716" y="777716"/>
                    <a:pt x="24193" y="791337"/>
                  </a:cubicBezTo>
                  <a:lnTo>
                    <a:pt x="38576" y="783050"/>
                  </a:lnTo>
                  <a:lnTo>
                    <a:pt x="42958" y="766762"/>
                  </a:lnTo>
                  <a:cubicBezTo>
                    <a:pt x="38767" y="759809"/>
                    <a:pt x="34671" y="752761"/>
                    <a:pt x="30670" y="745617"/>
                  </a:cubicBezTo>
                  <a:lnTo>
                    <a:pt x="14383" y="7412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2A776252-C85F-2D48-A018-CC2534B7330B}"/>
                </a:ext>
              </a:extLst>
            </p:cNvPr>
            <p:cNvSpPr/>
            <p:nvPr/>
          </p:nvSpPr>
          <p:spPr>
            <a:xfrm>
              <a:off x="9602721" y="3100247"/>
              <a:ext cx="1314450" cy="638175"/>
            </a:xfrm>
            <a:custGeom>
              <a:avLst/>
              <a:gdLst>
                <a:gd name="connsiteX0" fmla="*/ 82748 w 1314450"/>
                <a:gd name="connsiteY0" fmla="*/ 639699 h 638175"/>
                <a:gd name="connsiteX1" fmla="*/ 22836 w 1314450"/>
                <a:gd name="connsiteY1" fmla="*/ 148685 h 638175"/>
                <a:gd name="connsiteX2" fmla="*/ 82558 w 1314450"/>
                <a:gd name="connsiteY2" fmla="*/ 0 h 638175"/>
                <a:gd name="connsiteX3" fmla="*/ 87892 w 1314450"/>
                <a:gd name="connsiteY3" fmla="*/ 3048 h 638175"/>
                <a:gd name="connsiteX4" fmla="*/ 91130 w 1314450"/>
                <a:gd name="connsiteY4" fmla="*/ 15145 h 638175"/>
                <a:gd name="connsiteX5" fmla="*/ 91035 w 1314450"/>
                <a:gd name="connsiteY5" fmla="*/ 624935 h 638175"/>
                <a:gd name="connsiteX6" fmla="*/ 87892 w 1314450"/>
                <a:gd name="connsiteY6" fmla="*/ 636746 h 638175"/>
                <a:gd name="connsiteX7" fmla="*/ 82748 w 1314450"/>
                <a:gd name="connsiteY7" fmla="*/ 639699 h 638175"/>
                <a:gd name="connsiteX8" fmla="*/ 1235940 w 1314450"/>
                <a:gd name="connsiteY8" fmla="*/ 3048 h 638175"/>
                <a:gd name="connsiteX9" fmla="*/ 1232797 w 1314450"/>
                <a:gd name="connsiteY9" fmla="*/ 14859 h 638175"/>
                <a:gd name="connsiteX10" fmla="*/ 1232701 w 1314450"/>
                <a:gd name="connsiteY10" fmla="*/ 624649 h 638175"/>
                <a:gd name="connsiteX11" fmla="*/ 1235940 w 1314450"/>
                <a:gd name="connsiteY11" fmla="*/ 636746 h 638175"/>
                <a:gd name="connsiteX12" fmla="*/ 1241179 w 1314450"/>
                <a:gd name="connsiteY12" fmla="*/ 639794 h 638175"/>
                <a:gd name="connsiteX13" fmla="*/ 1300900 w 1314450"/>
                <a:gd name="connsiteY13" fmla="*/ 491109 h 638175"/>
                <a:gd name="connsiteX14" fmla="*/ 1240988 w 1314450"/>
                <a:gd name="connsiteY14" fmla="*/ 95 h 638175"/>
                <a:gd name="connsiteX15" fmla="*/ 1235940 w 1314450"/>
                <a:gd name="connsiteY15" fmla="*/ 3048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4450" h="638175">
                  <a:moveTo>
                    <a:pt x="82748" y="639699"/>
                  </a:moveTo>
                  <a:cubicBezTo>
                    <a:pt x="-500" y="489204"/>
                    <a:pt x="-21836" y="315277"/>
                    <a:pt x="22836" y="148685"/>
                  </a:cubicBezTo>
                  <a:cubicBezTo>
                    <a:pt x="36838" y="96202"/>
                    <a:pt x="57031" y="46387"/>
                    <a:pt x="82558" y="0"/>
                  </a:cubicBezTo>
                  <a:lnTo>
                    <a:pt x="87892" y="3048"/>
                  </a:lnTo>
                  <a:lnTo>
                    <a:pt x="91130" y="15145"/>
                  </a:lnTo>
                  <a:cubicBezTo>
                    <a:pt x="-7168" y="200025"/>
                    <a:pt x="-14026" y="428530"/>
                    <a:pt x="91035" y="624935"/>
                  </a:cubicBezTo>
                  <a:lnTo>
                    <a:pt x="87892" y="636746"/>
                  </a:lnTo>
                  <a:lnTo>
                    <a:pt x="82748" y="639699"/>
                  </a:lnTo>
                  <a:close/>
                  <a:moveTo>
                    <a:pt x="1235940" y="3048"/>
                  </a:moveTo>
                  <a:lnTo>
                    <a:pt x="1232797" y="14859"/>
                  </a:lnTo>
                  <a:cubicBezTo>
                    <a:pt x="1337857" y="211264"/>
                    <a:pt x="1330999" y="439769"/>
                    <a:pt x="1232701" y="624649"/>
                  </a:cubicBezTo>
                  <a:lnTo>
                    <a:pt x="1235940" y="636746"/>
                  </a:lnTo>
                  <a:lnTo>
                    <a:pt x="1241179" y="639794"/>
                  </a:lnTo>
                  <a:cubicBezTo>
                    <a:pt x="1266706" y="593312"/>
                    <a:pt x="1286803" y="543592"/>
                    <a:pt x="1300900" y="491109"/>
                  </a:cubicBezTo>
                  <a:cubicBezTo>
                    <a:pt x="1345573" y="324517"/>
                    <a:pt x="1324237" y="150590"/>
                    <a:pt x="1240988" y="95"/>
                  </a:cubicBezTo>
                  <a:lnTo>
                    <a:pt x="1235940" y="30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91E923C5-6C14-B14B-8D63-E9BA9A405890}"/>
                </a:ext>
              </a:extLst>
            </p:cNvPr>
            <p:cNvSpPr/>
            <p:nvPr/>
          </p:nvSpPr>
          <p:spPr>
            <a:xfrm>
              <a:off x="9655084" y="3063766"/>
              <a:ext cx="1209675" cy="704850"/>
            </a:xfrm>
            <a:custGeom>
              <a:avLst/>
              <a:gdLst>
                <a:gd name="connsiteX0" fmla="*/ 1201579 w 1209675"/>
                <a:gd name="connsiteY0" fmla="*/ 14573 h 704850"/>
                <a:gd name="connsiteX1" fmla="*/ 1211199 w 1209675"/>
                <a:gd name="connsiteY1" fmla="*/ 0 h 704850"/>
                <a:gd name="connsiteX2" fmla="*/ 1219010 w 1209675"/>
                <a:gd name="connsiteY2" fmla="*/ 13526 h 704850"/>
                <a:gd name="connsiteX3" fmla="*/ 1201579 w 1209675"/>
                <a:gd name="connsiteY3" fmla="*/ 14573 h 704850"/>
                <a:gd name="connsiteX4" fmla="*/ 17431 w 1209675"/>
                <a:gd name="connsiteY4" fmla="*/ 698183 h 704850"/>
                <a:gd name="connsiteX5" fmla="*/ 0 w 1209675"/>
                <a:gd name="connsiteY5" fmla="*/ 699230 h 704850"/>
                <a:gd name="connsiteX6" fmla="*/ 7811 w 1209675"/>
                <a:gd name="connsiteY6" fmla="*/ 712756 h 704850"/>
                <a:gd name="connsiteX7" fmla="*/ 17431 w 1209675"/>
                <a:gd name="connsiteY7" fmla="*/ 698183 h 704850"/>
                <a:gd name="connsiteX8" fmla="*/ 17431 w 1209675"/>
                <a:gd name="connsiteY8" fmla="*/ 14573 h 704850"/>
                <a:gd name="connsiteX9" fmla="*/ 0 w 1209675"/>
                <a:gd name="connsiteY9" fmla="*/ 13526 h 704850"/>
                <a:gd name="connsiteX10" fmla="*/ 7811 w 1209675"/>
                <a:gd name="connsiteY10" fmla="*/ 0 h 704850"/>
                <a:gd name="connsiteX11" fmla="*/ 17431 w 1209675"/>
                <a:gd name="connsiteY11" fmla="*/ 14573 h 704850"/>
                <a:gd name="connsiteX12" fmla="*/ 1201579 w 1209675"/>
                <a:gd name="connsiteY12" fmla="*/ 698183 h 704850"/>
                <a:gd name="connsiteX13" fmla="*/ 1211199 w 1209675"/>
                <a:gd name="connsiteY13" fmla="*/ 712756 h 704850"/>
                <a:gd name="connsiteX14" fmla="*/ 1219010 w 1209675"/>
                <a:gd name="connsiteY14" fmla="*/ 699230 h 704850"/>
                <a:gd name="connsiteX15" fmla="*/ 1201579 w 1209675"/>
                <a:gd name="connsiteY15" fmla="*/ 698183 h 70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09675" h="704850">
                  <a:moveTo>
                    <a:pt x="1201579" y="14573"/>
                  </a:moveTo>
                  <a:lnTo>
                    <a:pt x="1211199" y="0"/>
                  </a:lnTo>
                  <a:lnTo>
                    <a:pt x="1219010" y="13526"/>
                  </a:lnTo>
                  <a:lnTo>
                    <a:pt x="1201579" y="14573"/>
                  </a:lnTo>
                  <a:close/>
                  <a:moveTo>
                    <a:pt x="17431" y="698183"/>
                  </a:moveTo>
                  <a:lnTo>
                    <a:pt x="0" y="699230"/>
                  </a:lnTo>
                  <a:lnTo>
                    <a:pt x="7811" y="712756"/>
                  </a:lnTo>
                  <a:lnTo>
                    <a:pt x="17431" y="698183"/>
                  </a:lnTo>
                  <a:close/>
                  <a:moveTo>
                    <a:pt x="17431" y="14573"/>
                  </a:moveTo>
                  <a:lnTo>
                    <a:pt x="0" y="13526"/>
                  </a:lnTo>
                  <a:lnTo>
                    <a:pt x="7811" y="0"/>
                  </a:lnTo>
                  <a:lnTo>
                    <a:pt x="17431" y="14573"/>
                  </a:lnTo>
                  <a:close/>
                  <a:moveTo>
                    <a:pt x="1201579" y="698183"/>
                  </a:moveTo>
                  <a:lnTo>
                    <a:pt x="1211199" y="712756"/>
                  </a:lnTo>
                  <a:lnTo>
                    <a:pt x="1219010" y="699230"/>
                  </a:lnTo>
                  <a:lnTo>
                    <a:pt x="1201579" y="69818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61157C8B-8282-DA4F-8F74-07B8256E29E7}"/>
                </a:ext>
              </a:extLst>
            </p:cNvPr>
            <p:cNvSpPr/>
            <p:nvPr/>
          </p:nvSpPr>
          <p:spPr>
            <a:xfrm>
              <a:off x="9610221" y="3417810"/>
              <a:ext cx="1304925" cy="9525"/>
            </a:xfrm>
            <a:custGeom>
              <a:avLst/>
              <a:gdLst>
                <a:gd name="connsiteX0" fmla="*/ 254413 w 1304925"/>
                <a:gd name="connsiteY0" fmla="*/ 4763 h 0"/>
                <a:gd name="connsiteX1" fmla="*/ 0 w 1304925"/>
                <a:gd name="connsiteY1" fmla="*/ 4763 h 0"/>
                <a:gd name="connsiteX2" fmla="*/ 0 w 1304925"/>
                <a:gd name="connsiteY2" fmla="*/ 0 h 0"/>
                <a:gd name="connsiteX3" fmla="*/ 254413 w 1304925"/>
                <a:gd name="connsiteY3" fmla="*/ 0 h 0"/>
                <a:gd name="connsiteX4" fmla="*/ 254318 w 1304925"/>
                <a:gd name="connsiteY4" fmla="*/ 2381 h 0"/>
                <a:gd name="connsiteX5" fmla="*/ 254413 w 1304925"/>
                <a:gd name="connsiteY5" fmla="*/ 4763 h 0"/>
                <a:gd name="connsiteX6" fmla="*/ 1054322 w 1304925"/>
                <a:gd name="connsiteY6" fmla="*/ 0 h 0"/>
                <a:gd name="connsiteX7" fmla="*/ 1054418 w 1304925"/>
                <a:gd name="connsiteY7" fmla="*/ 2381 h 0"/>
                <a:gd name="connsiteX8" fmla="*/ 1054322 w 1304925"/>
                <a:gd name="connsiteY8" fmla="*/ 4763 h 0"/>
                <a:gd name="connsiteX9" fmla="*/ 1308735 w 1304925"/>
                <a:gd name="connsiteY9" fmla="*/ 4763 h 0"/>
                <a:gd name="connsiteX10" fmla="*/ 1308735 w 1304925"/>
                <a:gd name="connsiteY10" fmla="*/ 0 h 0"/>
                <a:gd name="connsiteX11" fmla="*/ 1054322 w 1304925"/>
                <a:gd name="connsiteY1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925">
                  <a:moveTo>
                    <a:pt x="254413" y="4763"/>
                  </a:moveTo>
                  <a:lnTo>
                    <a:pt x="0" y="4763"/>
                  </a:lnTo>
                  <a:lnTo>
                    <a:pt x="0" y="0"/>
                  </a:lnTo>
                  <a:lnTo>
                    <a:pt x="254413" y="0"/>
                  </a:lnTo>
                  <a:cubicBezTo>
                    <a:pt x="254413" y="762"/>
                    <a:pt x="254318" y="1619"/>
                    <a:pt x="254318" y="2381"/>
                  </a:cubicBezTo>
                  <a:cubicBezTo>
                    <a:pt x="254318" y="3143"/>
                    <a:pt x="254413" y="4000"/>
                    <a:pt x="254413" y="4763"/>
                  </a:cubicBezTo>
                  <a:close/>
                  <a:moveTo>
                    <a:pt x="1054322" y="0"/>
                  </a:moveTo>
                  <a:cubicBezTo>
                    <a:pt x="1054322" y="762"/>
                    <a:pt x="1054418" y="1619"/>
                    <a:pt x="1054418" y="2381"/>
                  </a:cubicBezTo>
                  <a:cubicBezTo>
                    <a:pt x="1054418" y="3143"/>
                    <a:pt x="1054322" y="4000"/>
                    <a:pt x="1054322" y="4763"/>
                  </a:cubicBezTo>
                  <a:lnTo>
                    <a:pt x="1308735" y="4763"/>
                  </a:lnTo>
                  <a:lnTo>
                    <a:pt x="1308735" y="0"/>
                  </a:lnTo>
                  <a:lnTo>
                    <a:pt x="1054322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fontAlgn="auto"/>
              <a:endParaRPr lang="zh-CN" altLang="en-US" noProof="1">
                <a:solidFill>
                  <a:schemeClr val="bg1"/>
                </a:solidFill>
              </a:endParaRPr>
            </a:p>
          </p:txBody>
        </p:sp>
      </p:grpSp>
      <p:sp>
        <p:nvSpPr>
          <p:cNvPr id="9" name="椭圆 8">
            <a:extLst>
              <a:ext uri="{FF2B5EF4-FFF2-40B4-BE49-F238E27FC236}">
                <a16:creationId xmlns:a16="http://schemas.microsoft.com/office/drawing/2014/main" id="{3FD82EF6-D3B0-2C41-9AA8-36FDD775499F}"/>
              </a:ext>
            </a:extLst>
          </p:cNvPr>
          <p:cNvSpPr/>
          <p:nvPr/>
        </p:nvSpPr>
        <p:spPr>
          <a:xfrm>
            <a:off x="1016000" y="2500313"/>
            <a:ext cx="1849438" cy="185737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  <p:pic>
        <p:nvPicPr>
          <p:cNvPr id="8214" name="图片 10">
            <a:extLst>
              <a:ext uri="{FF2B5EF4-FFF2-40B4-BE49-F238E27FC236}">
                <a16:creationId xmlns:a16="http://schemas.microsoft.com/office/drawing/2014/main" id="{055E6285-0338-6D4E-BD77-1EFF6C00F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563" y="2717800"/>
            <a:ext cx="1462087" cy="151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15" name="图片 13">
            <a:extLst>
              <a:ext uri="{FF2B5EF4-FFF2-40B4-BE49-F238E27FC236}">
                <a16:creationId xmlns:a16="http://schemas.microsoft.com/office/drawing/2014/main" id="{4022E7A2-5355-4442-B8EE-8EA71B61B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13" y="2713038"/>
            <a:ext cx="2189162" cy="144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16" name="图片 15">
            <a:extLst>
              <a:ext uri="{FF2B5EF4-FFF2-40B4-BE49-F238E27FC236}">
                <a16:creationId xmlns:a16="http://schemas.microsoft.com/office/drawing/2014/main" id="{DC855582-CFB3-104B-A898-BA9FF320E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9538" y="2713038"/>
            <a:ext cx="2265362" cy="1503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17" name="图片 16">
            <a:extLst>
              <a:ext uri="{FF2B5EF4-FFF2-40B4-BE49-F238E27FC236}">
                <a16:creationId xmlns:a16="http://schemas.microsoft.com/office/drawing/2014/main" id="{19DC9F63-F9EE-AA49-864C-64866AF1B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1863" y="2524125"/>
            <a:ext cx="944562" cy="180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图片 31">
            <a:extLst>
              <a:ext uri="{FF2B5EF4-FFF2-40B4-BE49-F238E27FC236}">
                <a16:creationId xmlns:a16="http://schemas.microsoft.com/office/drawing/2014/main" id="{08DF4FFE-231C-3A40-A975-B4753AFAB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5434708-DDAE-DE49-9FE9-613885D5C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94000"/>
                </a:srgbClr>
              </a:gs>
              <a:gs pos="0">
                <a:schemeClr val="tx1">
                  <a:alpha val="89000"/>
                </a:schemeClr>
              </a:gs>
              <a:gs pos="100000">
                <a:schemeClr val="tx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26" name="六边形 25">
            <a:extLst>
              <a:ext uri="{FF2B5EF4-FFF2-40B4-BE49-F238E27FC236}">
                <a16:creationId xmlns:a16="http://schemas.microsoft.com/office/drawing/2014/main" id="{7ADB832D-8FAF-664A-AF26-01B52D82C146}"/>
              </a:ext>
            </a:extLst>
          </p:cNvPr>
          <p:cNvSpPr/>
          <p:nvPr/>
        </p:nvSpPr>
        <p:spPr>
          <a:xfrm rot="5400000">
            <a:off x="6982595" y="1330889"/>
            <a:ext cx="1797050" cy="1549400"/>
          </a:xfrm>
          <a:prstGeom prst="hexagon">
            <a:avLst>
              <a:gd name="adj" fmla="val 28750"/>
              <a:gd name="vf" fmla="val 115470"/>
            </a:avLst>
          </a:prstGeom>
          <a:solidFill>
            <a:srgbClr val="0070C0">
              <a:alpha val="50000"/>
            </a:srgbClr>
          </a:solidFill>
          <a:ln>
            <a:solidFill>
              <a:srgbClr val="0088B8">
                <a:alpha val="47000"/>
              </a:srgbClr>
            </a:solidFill>
          </a:ln>
          <a:effectLst>
            <a:outerShdw blurRad="1016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31" name="六边形 30">
            <a:extLst>
              <a:ext uri="{FF2B5EF4-FFF2-40B4-BE49-F238E27FC236}">
                <a16:creationId xmlns:a16="http://schemas.microsoft.com/office/drawing/2014/main" id="{E45465CC-E9A8-7D40-BC39-506F751E6C1A}"/>
              </a:ext>
            </a:extLst>
          </p:cNvPr>
          <p:cNvSpPr/>
          <p:nvPr/>
        </p:nvSpPr>
        <p:spPr>
          <a:xfrm rot="5400000">
            <a:off x="7824763" y="2812820"/>
            <a:ext cx="1798638" cy="1549400"/>
          </a:xfrm>
          <a:prstGeom prst="hexagon">
            <a:avLst>
              <a:gd name="adj" fmla="val 28750"/>
              <a:gd name="vf" fmla="val 115470"/>
            </a:avLst>
          </a:prstGeom>
          <a:solidFill>
            <a:srgbClr val="0070C0">
              <a:alpha val="50000"/>
            </a:srgbClr>
          </a:solidFill>
          <a:ln>
            <a:solidFill>
              <a:srgbClr val="0088B8">
                <a:alpha val="47000"/>
              </a:srgbClr>
            </a:solidFill>
          </a:ln>
          <a:effectLst>
            <a:outerShdw blurRad="1016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33" name="六边形 32">
            <a:extLst>
              <a:ext uri="{FF2B5EF4-FFF2-40B4-BE49-F238E27FC236}">
                <a16:creationId xmlns:a16="http://schemas.microsoft.com/office/drawing/2014/main" id="{BE37987A-7179-EF40-ADFE-98C96DCA70AA}"/>
              </a:ext>
            </a:extLst>
          </p:cNvPr>
          <p:cNvSpPr/>
          <p:nvPr/>
        </p:nvSpPr>
        <p:spPr>
          <a:xfrm rot="5400000">
            <a:off x="9526563" y="2812820"/>
            <a:ext cx="1798638" cy="1549400"/>
          </a:xfrm>
          <a:prstGeom prst="hexagon">
            <a:avLst>
              <a:gd name="adj" fmla="val 28750"/>
              <a:gd name="vf" fmla="val 115470"/>
            </a:avLst>
          </a:prstGeom>
          <a:solidFill>
            <a:srgbClr val="0070C0">
              <a:alpha val="50000"/>
            </a:srgbClr>
          </a:solidFill>
          <a:ln>
            <a:solidFill>
              <a:srgbClr val="0088B8">
                <a:alpha val="47000"/>
              </a:srgbClr>
            </a:solidFill>
          </a:ln>
          <a:effectLst>
            <a:outerShdw blurRad="1016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37" name="六边形 36">
            <a:extLst>
              <a:ext uri="{FF2B5EF4-FFF2-40B4-BE49-F238E27FC236}">
                <a16:creationId xmlns:a16="http://schemas.microsoft.com/office/drawing/2014/main" id="{44246907-445A-E741-990D-C41D8208B1A8}"/>
              </a:ext>
            </a:extLst>
          </p:cNvPr>
          <p:cNvSpPr/>
          <p:nvPr/>
        </p:nvSpPr>
        <p:spPr>
          <a:xfrm rot="5400000">
            <a:off x="8684395" y="4270939"/>
            <a:ext cx="1797050" cy="1549400"/>
          </a:xfrm>
          <a:prstGeom prst="hexagon">
            <a:avLst>
              <a:gd name="adj" fmla="val 28750"/>
              <a:gd name="vf" fmla="val 115470"/>
            </a:avLst>
          </a:prstGeom>
          <a:solidFill>
            <a:srgbClr val="0070C0">
              <a:alpha val="50000"/>
            </a:srgbClr>
          </a:solidFill>
          <a:ln>
            <a:solidFill>
              <a:srgbClr val="0088B8">
                <a:alpha val="47000"/>
              </a:srgbClr>
            </a:solidFill>
          </a:ln>
          <a:effectLst>
            <a:outerShdw blurRad="1016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38" name="六边形 37">
            <a:extLst>
              <a:ext uri="{FF2B5EF4-FFF2-40B4-BE49-F238E27FC236}">
                <a16:creationId xmlns:a16="http://schemas.microsoft.com/office/drawing/2014/main" id="{CAC13314-E2B1-7345-9044-FB3F7CBE1932}"/>
              </a:ext>
            </a:extLst>
          </p:cNvPr>
          <p:cNvSpPr/>
          <p:nvPr/>
        </p:nvSpPr>
        <p:spPr>
          <a:xfrm rot="5400000">
            <a:off x="10385401" y="4255858"/>
            <a:ext cx="1798637" cy="1549400"/>
          </a:xfrm>
          <a:prstGeom prst="hexagon">
            <a:avLst>
              <a:gd name="adj" fmla="val 28750"/>
              <a:gd name="vf" fmla="val 115470"/>
            </a:avLst>
          </a:prstGeom>
          <a:solidFill>
            <a:srgbClr val="0070C0">
              <a:alpha val="50000"/>
            </a:srgbClr>
          </a:solidFill>
          <a:ln>
            <a:solidFill>
              <a:srgbClr val="0088B8">
                <a:alpha val="47000"/>
              </a:srgbClr>
            </a:solidFill>
          </a:ln>
          <a:effectLst>
            <a:outerShdw blurRad="1016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C49F19A-06DB-D845-AE03-D91B0E14FFCE}"/>
              </a:ext>
            </a:extLst>
          </p:cNvPr>
          <p:cNvSpPr txBox="1"/>
          <p:nvPr/>
        </p:nvSpPr>
        <p:spPr>
          <a:xfrm>
            <a:off x="3861462" y="371029"/>
            <a:ext cx="4314001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Non- Function</a:t>
            </a:r>
            <a:r>
              <a:rPr lang="zh-CN" altLang="en-US" sz="3600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 </a:t>
            </a:r>
            <a:r>
              <a:rPr lang="en-US" altLang="zh-CN" sz="3600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</a:rPr>
              <a:t>Need</a:t>
            </a:r>
          </a:p>
        </p:txBody>
      </p:sp>
      <p:pic>
        <p:nvPicPr>
          <p:cNvPr id="13333" name="图片 9">
            <a:extLst>
              <a:ext uri="{FF2B5EF4-FFF2-40B4-BE49-F238E27FC236}">
                <a16:creationId xmlns:a16="http://schemas.microsoft.com/office/drawing/2014/main" id="{A91851EF-EA6F-CF49-8C07-8FFF2AE14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0132" y="4721789"/>
            <a:ext cx="1487488" cy="69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5" name="图片 13">
            <a:extLst>
              <a:ext uri="{FF2B5EF4-FFF2-40B4-BE49-F238E27FC236}">
                <a16:creationId xmlns:a16="http://schemas.microsoft.com/office/drawing/2014/main" id="{92FCA90E-EADE-FF49-B1CA-394139540F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4945" y="4664639"/>
            <a:ext cx="1549400" cy="71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7" name="图片 15">
            <a:extLst>
              <a:ext uri="{FF2B5EF4-FFF2-40B4-BE49-F238E27FC236}">
                <a16:creationId xmlns:a16="http://schemas.microsoft.com/office/drawing/2014/main" id="{44D992E5-6562-3646-9118-9761593D9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6982" y="3186676"/>
            <a:ext cx="1839913" cy="85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8" name="图片 16">
            <a:extLst>
              <a:ext uri="{FF2B5EF4-FFF2-40B4-BE49-F238E27FC236}">
                <a16:creationId xmlns:a16="http://schemas.microsoft.com/office/drawing/2014/main" id="{E517B825-085F-E748-875C-94F1F9474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3557" y="1742051"/>
            <a:ext cx="1701800" cy="79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40" name="图片 18">
            <a:extLst>
              <a:ext uri="{FF2B5EF4-FFF2-40B4-BE49-F238E27FC236}">
                <a16:creationId xmlns:a16="http://schemas.microsoft.com/office/drawing/2014/main" id="{5210EA3A-E035-2F43-A196-5ABE3B7ED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720" y="3167626"/>
            <a:ext cx="1838325" cy="84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11E520DE-0944-2D45-83B3-5E9147E95E0D}"/>
              </a:ext>
            </a:extLst>
          </p:cNvPr>
          <p:cNvSpPr txBox="1"/>
          <p:nvPr/>
        </p:nvSpPr>
        <p:spPr>
          <a:xfrm>
            <a:off x="8664181" y="1951765"/>
            <a:ext cx="1685077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bg1"/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App Download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5AA8A24-E700-A748-B3F1-61CB92BED1A9}"/>
              </a:ext>
            </a:extLst>
          </p:cNvPr>
          <p:cNvSpPr/>
          <p:nvPr/>
        </p:nvSpPr>
        <p:spPr>
          <a:xfrm>
            <a:off x="3085106" y="27437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Gesture control</a:t>
            </a:r>
          </a:p>
          <a:p>
            <a:r>
              <a:rPr lang="zh-CN" altLang="en-US" dirty="0"/>
              <a:t>Voice control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A266D6D-E8F1-1D4B-ABEB-3FB2A4419AE0}"/>
              </a:ext>
            </a:extLst>
          </p:cNvPr>
          <p:cNvSpPr txBox="1"/>
          <p:nvPr/>
        </p:nvSpPr>
        <p:spPr>
          <a:xfrm>
            <a:off x="6128284" y="4291894"/>
            <a:ext cx="190668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/>
            <a:r>
              <a:rPr lang="en-US" altLang="zh-CN" noProof="1">
                <a:solidFill>
                  <a:schemeClr val="bg1"/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Gesture control</a:t>
            </a:r>
          </a:p>
          <a:p>
            <a:pPr fontAlgn="auto"/>
            <a:endParaRPr lang="en-US" altLang="zh-CN" noProof="1">
              <a:solidFill>
                <a:schemeClr val="bg1"/>
              </a:solidFill>
              <a:latin typeface="Arial" panose="020B0604020202020204" pitchFamily="34" charset="0"/>
              <a:ea typeface="锐字荣光粗黑简1.0" pitchFamily="2" charset="-122"/>
              <a:cs typeface="Arial" panose="020B0604020202020204" pitchFamily="34" charset="0"/>
            </a:endParaRPr>
          </a:p>
          <a:p>
            <a:pPr fontAlgn="auto"/>
            <a:endParaRPr lang="en-US" altLang="zh-CN" noProof="1">
              <a:solidFill>
                <a:schemeClr val="bg1"/>
              </a:solidFill>
              <a:latin typeface="Arial" panose="020B0604020202020204" pitchFamily="34" charset="0"/>
              <a:ea typeface="锐字荣光粗黑简1.0" pitchFamily="2" charset="-122"/>
              <a:cs typeface="Arial" panose="020B0604020202020204" pitchFamily="34" charset="0"/>
            </a:endParaRPr>
          </a:p>
          <a:p>
            <a:pPr fontAlgn="auto"/>
            <a:endParaRPr lang="en-US" altLang="zh-CN" noProof="1">
              <a:solidFill>
                <a:schemeClr val="bg1"/>
              </a:solidFill>
              <a:latin typeface="Arial" panose="020B0604020202020204" pitchFamily="34" charset="0"/>
              <a:ea typeface="锐字荣光粗黑简1.0" pitchFamily="2" charset="-122"/>
              <a:cs typeface="Arial" panose="020B0604020202020204" pitchFamily="34" charset="0"/>
            </a:endParaRPr>
          </a:p>
          <a:p>
            <a:pPr fontAlgn="auto"/>
            <a:r>
              <a:rPr lang="en-US" altLang="zh-CN" noProof="1">
                <a:solidFill>
                  <a:schemeClr val="bg1"/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Voice control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18DDA8C-1A58-2343-A5E3-28DC46F9BFC2}"/>
              </a:ext>
            </a:extLst>
          </p:cNvPr>
          <p:cNvSpPr/>
          <p:nvPr/>
        </p:nvSpPr>
        <p:spPr>
          <a:xfrm>
            <a:off x="603178" y="6517373"/>
            <a:ext cx="1178292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33350" algn="just"/>
            <a:r>
              <a:rPr lang="en-US" altLang="zh-CN" sz="1050" b="1" kern="1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Reference</a:t>
            </a:r>
            <a:r>
              <a:rPr lang="zh-CN" altLang="en-US" sz="1050" b="1" kern="1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： </a:t>
            </a:r>
            <a:r>
              <a:rPr lang="en-US" altLang="zh-CN" sz="1050" b="1" kern="1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HUAWEI(19th of May, 2022). HUAWEI Eyewear Specifications. HUAWEI Global. https://</a:t>
            </a:r>
            <a:r>
              <a:rPr lang="en-US" altLang="zh-CN" sz="1050" b="1" kern="10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consumer.huawei.com</a:t>
            </a:r>
            <a:r>
              <a:rPr lang="en-US" altLang="zh-CN" sz="1050" b="1" kern="1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US" altLang="zh-CN" sz="1050" b="1" kern="10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en</a:t>
            </a:r>
            <a:r>
              <a:rPr lang="en-US" altLang="zh-CN" sz="1050" b="1" kern="1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/wearables/</a:t>
            </a:r>
            <a:r>
              <a:rPr lang="en-US" altLang="zh-CN" sz="1050" b="1" kern="10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huawei</a:t>
            </a:r>
            <a:r>
              <a:rPr lang="en-US" altLang="zh-CN" sz="1050" b="1" kern="1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-eyewear/specs/</a:t>
            </a:r>
            <a:endParaRPr lang="zh-CN" altLang="zh-CN" sz="1050" kern="100" dirty="0">
              <a:solidFill>
                <a:schemeClr val="bg1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041DCDC-7E87-0647-817F-11DB0FF8CB66}"/>
              </a:ext>
            </a:extLst>
          </p:cNvPr>
          <p:cNvGrpSpPr/>
          <p:nvPr/>
        </p:nvGrpSpPr>
        <p:grpSpPr>
          <a:xfrm>
            <a:off x="21643" y="1269015"/>
            <a:ext cx="6106641" cy="4795125"/>
            <a:chOff x="390312" y="1207064"/>
            <a:chExt cx="6473465" cy="5083167"/>
          </a:xfrm>
        </p:grpSpPr>
        <p:pic>
          <p:nvPicPr>
            <p:cNvPr id="13350" name="Picture 38" descr="华为眼镜auido创意拍摄">
              <a:extLst>
                <a:ext uri="{FF2B5EF4-FFF2-40B4-BE49-F238E27FC236}">
                  <a16:creationId xmlns:a16="http://schemas.microsoft.com/office/drawing/2014/main" id="{59DA84B4-715B-C944-93F4-F02C017256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967" y="1207064"/>
              <a:ext cx="6365129" cy="35822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57F800B-DC45-7746-BD5A-547244763E72}"/>
                </a:ext>
              </a:extLst>
            </p:cNvPr>
            <p:cNvSpPr/>
            <p:nvPr/>
          </p:nvSpPr>
          <p:spPr>
            <a:xfrm>
              <a:off x="390312" y="4789315"/>
              <a:ext cx="6462784" cy="135536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6" name="图片 5" descr="电脑萤幕的截图&#10;&#10;描述已自动生成">
              <a:extLst>
                <a:ext uri="{FF2B5EF4-FFF2-40B4-BE49-F238E27FC236}">
                  <a16:creationId xmlns:a16="http://schemas.microsoft.com/office/drawing/2014/main" id="{BDA7F2CF-250A-6A46-87CD-0C42DA7421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4488" t="35965" r="24196" b="29296"/>
            <a:stretch/>
          </p:blipFill>
          <p:spPr>
            <a:xfrm>
              <a:off x="3639204" y="4780340"/>
              <a:ext cx="3224573" cy="1364344"/>
            </a:xfrm>
            <a:prstGeom prst="rect">
              <a:avLst/>
            </a:prstGeom>
          </p:spPr>
        </p:pic>
        <p:pic>
          <p:nvPicPr>
            <p:cNvPr id="13352" name="Picture 40">
              <a:extLst>
                <a:ext uri="{FF2B5EF4-FFF2-40B4-BE49-F238E27FC236}">
                  <a16:creationId xmlns:a16="http://schemas.microsoft.com/office/drawing/2014/main" id="{69172709-110A-C049-91AE-D6125241A3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0312" y="4671678"/>
              <a:ext cx="3106845" cy="1618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31">
            <a:extLst>
              <a:ext uri="{FF2B5EF4-FFF2-40B4-BE49-F238E27FC236}">
                <a16:creationId xmlns:a16="http://schemas.microsoft.com/office/drawing/2014/main" id="{81C8AB7A-F4F2-804C-9DA1-C729E8B7C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C130B18-25E5-D447-9B6E-3F92283BB3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94000"/>
                </a:srgbClr>
              </a:gs>
              <a:gs pos="0">
                <a:schemeClr val="tx1">
                  <a:alpha val="89000"/>
                </a:schemeClr>
              </a:gs>
              <a:gs pos="100000">
                <a:schemeClr val="tx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DAFA9D51-958E-1046-9A2D-401FB481375D}"/>
              </a:ext>
            </a:extLst>
          </p:cNvPr>
          <p:cNvSpPr/>
          <p:nvPr/>
        </p:nvSpPr>
        <p:spPr>
          <a:xfrm>
            <a:off x="792163" y="0"/>
            <a:ext cx="10571162" cy="6858000"/>
          </a:xfrm>
          <a:custGeom>
            <a:avLst/>
            <a:gdLst>
              <a:gd name="connsiteX0" fmla="*/ 1398913 w 10571564"/>
              <a:gd name="connsiteY0" fmla="*/ 0 h 6988629"/>
              <a:gd name="connsiteX1" fmla="*/ 9172651 w 10571564"/>
              <a:gd name="connsiteY1" fmla="*/ 0 h 6988629"/>
              <a:gd name="connsiteX2" fmla="*/ 9198414 w 10571564"/>
              <a:gd name="connsiteY2" fmla="*/ 27022 h 6988629"/>
              <a:gd name="connsiteX3" fmla="*/ 10571564 w 10571564"/>
              <a:gd name="connsiteY3" fmla="*/ 3581062 h 6988629"/>
              <a:gd name="connsiteX4" fmla="*/ 9364548 w 10571564"/>
              <a:gd name="connsiteY4" fmla="*/ 6943311 h 6988629"/>
              <a:gd name="connsiteX5" fmla="*/ 9325292 w 10571564"/>
              <a:gd name="connsiteY5" fmla="*/ 6988629 h 6988629"/>
              <a:gd name="connsiteX6" fmla="*/ 1246272 w 10571564"/>
              <a:gd name="connsiteY6" fmla="*/ 6988629 h 6988629"/>
              <a:gd name="connsiteX7" fmla="*/ 1207016 w 10571564"/>
              <a:gd name="connsiteY7" fmla="*/ 6943311 h 6988629"/>
              <a:gd name="connsiteX8" fmla="*/ 0 w 10571564"/>
              <a:gd name="connsiteY8" fmla="*/ 3581062 h 6988629"/>
              <a:gd name="connsiteX9" fmla="*/ 1373151 w 10571564"/>
              <a:gd name="connsiteY9" fmla="*/ 27022 h 698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71564" h="6988629">
                <a:moveTo>
                  <a:pt x="1398913" y="0"/>
                </a:moveTo>
                <a:lnTo>
                  <a:pt x="9172651" y="0"/>
                </a:lnTo>
                <a:lnTo>
                  <a:pt x="9198414" y="27022"/>
                </a:lnTo>
                <a:cubicBezTo>
                  <a:pt x="10051576" y="965709"/>
                  <a:pt x="10571564" y="2212660"/>
                  <a:pt x="10571564" y="3581062"/>
                </a:cubicBezTo>
                <a:cubicBezTo>
                  <a:pt x="10571564" y="4858237"/>
                  <a:pt x="10118596" y="6029616"/>
                  <a:pt x="9364548" y="6943311"/>
                </a:cubicBezTo>
                <a:lnTo>
                  <a:pt x="9325292" y="6988629"/>
                </a:lnTo>
                <a:lnTo>
                  <a:pt x="1246272" y="6988629"/>
                </a:lnTo>
                <a:lnTo>
                  <a:pt x="1207016" y="6943311"/>
                </a:lnTo>
                <a:cubicBezTo>
                  <a:pt x="452968" y="6029616"/>
                  <a:pt x="0" y="4858237"/>
                  <a:pt x="0" y="3581062"/>
                </a:cubicBezTo>
                <a:cubicBezTo>
                  <a:pt x="0" y="2212660"/>
                  <a:pt x="519989" y="965709"/>
                  <a:pt x="1373151" y="27022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0"/>
                </a:srgbClr>
              </a:gs>
              <a:gs pos="63000">
                <a:srgbClr val="00B0F0">
                  <a:alpha val="2000"/>
                </a:srgbClr>
              </a:gs>
              <a:gs pos="100000">
                <a:srgbClr val="21C5FF">
                  <a:alpha val="20784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C38784-4578-EE45-81F8-F3D149255CA2}"/>
              </a:ext>
            </a:extLst>
          </p:cNvPr>
          <p:cNvSpPr txBox="1"/>
          <p:nvPr/>
        </p:nvSpPr>
        <p:spPr>
          <a:xfrm>
            <a:off x="4732824" y="246381"/>
            <a:ext cx="268983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b="1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  <a:sym typeface="+mn-ea"/>
              </a:rPr>
              <a:t>Home</a:t>
            </a:r>
            <a:r>
              <a:rPr lang="zh-CN" altLang="en-US" sz="3600" b="1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3600" b="1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  <a:sym typeface="+mn-ea"/>
              </a:rPr>
              <a:t>Page</a:t>
            </a:r>
            <a:endParaRPr lang="zh-CN" altLang="en-US" sz="3600" noProof="1">
              <a:gradFill flip="none" rotWithShape="1">
                <a:gsLst>
                  <a:gs pos="30000">
                    <a:srgbClr val="00B0F0"/>
                  </a:gs>
                  <a:gs pos="100000">
                    <a:srgbClr val="29EBE6">
                      <a:alpha val="54902"/>
                    </a:srgbClr>
                  </a:gs>
                </a:gsLst>
                <a:lin ang="4800000" scaled="0"/>
                <a:tileRect/>
              </a:gradFill>
              <a:latin typeface="优设标题黑" pitchFamily="2" charset="-122"/>
              <a:ea typeface="优设标题黑" pitchFamily="2" charset="-122"/>
            </a:endParaRPr>
          </a:p>
        </p:txBody>
      </p:sp>
      <p:pic>
        <p:nvPicPr>
          <p:cNvPr id="9222" name="图片 37">
            <a:extLst>
              <a:ext uri="{FF2B5EF4-FFF2-40B4-BE49-F238E27FC236}">
                <a16:creationId xmlns:a16="http://schemas.microsoft.com/office/drawing/2014/main" id="{8EC34C8E-B2E6-3742-80A6-7CDDCB58A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52"/>
          <a:stretch>
            <a:fillRect/>
          </a:stretch>
        </p:blipFill>
        <p:spPr bwMode="auto">
          <a:xfrm>
            <a:off x="0" y="5016500"/>
            <a:ext cx="12192000" cy="184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3" name="矩形 14">
            <a:extLst>
              <a:ext uri="{FF2B5EF4-FFF2-40B4-BE49-F238E27FC236}">
                <a16:creationId xmlns:a16="http://schemas.microsoft.com/office/drawing/2014/main" id="{64415D4A-9541-A54F-B7AD-5BF84F4AD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6114215"/>
            <a:ext cx="2292350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-1714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ea typeface="苹方 常规" pitchFamily="34" charset="-122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C6323AD0-D2F4-6142-9819-130D9D086585}"/>
              </a:ext>
            </a:extLst>
          </p:cNvPr>
          <p:cNvCxnSpPr>
            <a:cxnSpLocks/>
          </p:cNvCxnSpPr>
          <p:nvPr/>
        </p:nvCxnSpPr>
        <p:spPr>
          <a:xfrm flipH="1">
            <a:off x="637473" y="5756589"/>
            <a:ext cx="10862751" cy="0"/>
          </a:xfrm>
          <a:prstGeom prst="line">
            <a:avLst/>
          </a:prstGeom>
          <a:ln w="44450">
            <a:gradFill flip="none" rotWithShape="1">
              <a:gsLst>
                <a:gs pos="0">
                  <a:srgbClr val="00B0F0"/>
                </a:gs>
                <a:gs pos="100000">
                  <a:srgbClr val="29EBE6"/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CFEF12DA-9AC9-8A4C-8E3D-52ABCA9A11EF}"/>
              </a:ext>
            </a:extLst>
          </p:cNvPr>
          <p:cNvSpPr txBox="1"/>
          <p:nvPr/>
        </p:nvSpPr>
        <p:spPr>
          <a:xfrm>
            <a:off x="1182421" y="5850466"/>
            <a:ext cx="97975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Contact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77DC55-6A76-A745-A7C7-8451F796C22A}"/>
              </a:ext>
            </a:extLst>
          </p:cNvPr>
          <p:cNvSpPr txBox="1"/>
          <p:nvPr/>
        </p:nvSpPr>
        <p:spPr>
          <a:xfrm>
            <a:off x="1179071" y="6195733"/>
            <a:ext cx="68480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SMS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CA358FA-F49A-7945-B3A4-06EDCB5D1818}"/>
              </a:ext>
            </a:extLst>
          </p:cNvPr>
          <p:cNvSpPr txBox="1"/>
          <p:nvPr/>
        </p:nvSpPr>
        <p:spPr>
          <a:xfrm>
            <a:off x="2463531" y="5841148"/>
            <a:ext cx="105670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Location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634315-295C-5B4D-8529-E2EC82485512}"/>
              </a:ext>
            </a:extLst>
          </p:cNvPr>
          <p:cNvSpPr txBox="1"/>
          <p:nvPr/>
        </p:nvSpPr>
        <p:spPr>
          <a:xfrm>
            <a:off x="2463531" y="6242287"/>
            <a:ext cx="78739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Photo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4EE3691-0EA9-DB45-B5E1-CFF3D09E4CFE}"/>
              </a:ext>
            </a:extLst>
          </p:cNvPr>
          <p:cNvSpPr txBox="1"/>
          <p:nvPr/>
        </p:nvSpPr>
        <p:spPr>
          <a:xfrm>
            <a:off x="3850583" y="5846275"/>
            <a:ext cx="91563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Search</a:t>
            </a:r>
          </a:p>
        </p:txBody>
      </p:sp>
      <p:pic>
        <p:nvPicPr>
          <p:cNvPr id="4" name="图片 3" descr="图形用户界面, 应用程序, Teams&#10;&#10;描述已自动生成">
            <a:extLst>
              <a:ext uri="{FF2B5EF4-FFF2-40B4-BE49-F238E27FC236}">
                <a16:creationId xmlns:a16="http://schemas.microsoft.com/office/drawing/2014/main" id="{3779740F-1BCF-6E4C-8E50-90AE724A64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462" t="12670" r="55668" b="69911"/>
          <a:stretch/>
        </p:blipFill>
        <p:spPr>
          <a:xfrm>
            <a:off x="637473" y="1600534"/>
            <a:ext cx="5404224" cy="3956997"/>
          </a:xfrm>
          <a:prstGeom prst="rect">
            <a:avLst/>
          </a:prstGeom>
        </p:spPr>
      </p:pic>
      <p:pic>
        <p:nvPicPr>
          <p:cNvPr id="18" name="图片 17" descr="图形用户界面, 应用程序, Teams&#10;&#10;描述已自动生成">
            <a:extLst>
              <a:ext uri="{FF2B5EF4-FFF2-40B4-BE49-F238E27FC236}">
                <a16:creationId xmlns:a16="http://schemas.microsoft.com/office/drawing/2014/main" id="{F57A63DE-0C64-BD44-9892-48CDD4BCEE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230" t="12548" r="38900" b="70033"/>
          <a:stretch/>
        </p:blipFill>
        <p:spPr>
          <a:xfrm>
            <a:off x="6096000" y="1600534"/>
            <a:ext cx="5404224" cy="3956997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3F366B33-0192-894D-850C-3607BBF2DF73}"/>
              </a:ext>
            </a:extLst>
          </p:cNvPr>
          <p:cNvSpPr txBox="1"/>
          <p:nvPr/>
        </p:nvSpPr>
        <p:spPr>
          <a:xfrm>
            <a:off x="4864643" y="1177696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Left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594785C-57D0-3F4E-ADED-C4EC7B62B09F}"/>
              </a:ext>
            </a:extLst>
          </p:cNvPr>
          <p:cNvSpPr txBox="1"/>
          <p:nvPr/>
        </p:nvSpPr>
        <p:spPr>
          <a:xfrm>
            <a:off x="6077743" y="1159493"/>
            <a:ext cx="118494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Right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296EF8B-3CE8-1347-A671-250A4469CA9B}"/>
              </a:ext>
            </a:extLst>
          </p:cNvPr>
          <p:cNvSpPr txBox="1"/>
          <p:nvPr/>
        </p:nvSpPr>
        <p:spPr>
          <a:xfrm>
            <a:off x="3850583" y="6212621"/>
            <a:ext cx="101406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Website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6A6FB03-0EB6-774B-9F7C-32CB53937684}"/>
              </a:ext>
            </a:extLst>
          </p:cNvPr>
          <p:cNvSpPr txBox="1"/>
          <p:nvPr/>
        </p:nvSpPr>
        <p:spPr>
          <a:xfrm>
            <a:off x="6816143" y="5825689"/>
            <a:ext cx="92845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Normal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646252F-2091-1844-ACC1-5DAE7F7F0A24}"/>
              </a:ext>
            </a:extLst>
          </p:cNvPr>
          <p:cNvSpPr txBox="1"/>
          <p:nvPr/>
        </p:nvSpPr>
        <p:spPr>
          <a:xfrm>
            <a:off x="6812793" y="6170956"/>
            <a:ext cx="94128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Leisure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DD74A13-0303-8845-BA85-9A97E6BF3AC5}"/>
              </a:ext>
            </a:extLst>
          </p:cNvPr>
          <p:cNvSpPr txBox="1"/>
          <p:nvPr/>
        </p:nvSpPr>
        <p:spPr>
          <a:xfrm>
            <a:off x="8097253" y="5816371"/>
            <a:ext cx="100540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Meeting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1B55C04-83DF-AC43-9F6D-8DE6415DD720}"/>
              </a:ext>
            </a:extLst>
          </p:cNvPr>
          <p:cNvSpPr txBox="1"/>
          <p:nvPr/>
        </p:nvSpPr>
        <p:spPr>
          <a:xfrm>
            <a:off x="8097253" y="6217510"/>
            <a:ext cx="81304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Game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ABD1A8F-5016-3745-B174-E4275C398416}"/>
              </a:ext>
            </a:extLst>
          </p:cNvPr>
          <p:cNvSpPr txBox="1"/>
          <p:nvPr/>
        </p:nvSpPr>
        <p:spPr>
          <a:xfrm>
            <a:off x="9484305" y="5821498"/>
            <a:ext cx="72327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Drive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E6852D7-67BB-144D-B59C-A1015F6577ED}"/>
              </a:ext>
            </a:extLst>
          </p:cNvPr>
          <p:cNvSpPr txBox="1"/>
          <p:nvPr/>
        </p:nvSpPr>
        <p:spPr>
          <a:xfrm>
            <a:off x="9484305" y="6187844"/>
            <a:ext cx="106952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Exercise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E174AA2-966B-6D48-94E1-6F1F8228FB82}"/>
              </a:ext>
            </a:extLst>
          </p:cNvPr>
          <p:cNvSpPr txBox="1"/>
          <p:nvPr/>
        </p:nvSpPr>
        <p:spPr>
          <a:xfrm>
            <a:off x="10555576" y="5821784"/>
            <a:ext cx="81304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Focus</a:t>
            </a:r>
          </a:p>
        </p:txBody>
      </p:sp>
    </p:spTree>
    <p:extLst>
      <p:ext uri="{BB962C8B-B14F-4D97-AF65-F5344CB8AC3E}">
        <p14:creationId xmlns:p14="http://schemas.microsoft.com/office/powerpoint/2010/main" val="1339304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31">
            <a:extLst>
              <a:ext uri="{FF2B5EF4-FFF2-40B4-BE49-F238E27FC236}">
                <a16:creationId xmlns:a16="http://schemas.microsoft.com/office/drawing/2014/main" id="{81C8AB7A-F4F2-804C-9DA1-C729E8B7C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C130B18-25E5-D447-9B6E-3F92283BB3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94000"/>
                </a:srgbClr>
              </a:gs>
              <a:gs pos="0">
                <a:schemeClr val="tx1">
                  <a:alpha val="89000"/>
                </a:schemeClr>
              </a:gs>
              <a:gs pos="100000">
                <a:schemeClr val="tx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DAFA9D51-958E-1046-9A2D-401FB481375D}"/>
              </a:ext>
            </a:extLst>
          </p:cNvPr>
          <p:cNvSpPr/>
          <p:nvPr/>
        </p:nvSpPr>
        <p:spPr>
          <a:xfrm>
            <a:off x="792163" y="0"/>
            <a:ext cx="10571162" cy="6858000"/>
          </a:xfrm>
          <a:custGeom>
            <a:avLst/>
            <a:gdLst>
              <a:gd name="connsiteX0" fmla="*/ 1398913 w 10571564"/>
              <a:gd name="connsiteY0" fmla="*/ 0 h 6988629"/>
              <a:gd name="connsiteX1" fmla="*/ 9172651 w 10571564"/>
              <a:gd name="connsiteY1" fmla="*/ 0 h 6988629"/>
              <a:gd name="connsiteX2" fmla="*/ 9198414 w 10571564"/>
              <a:gd name="connsiteY2" fmla="*/ 27022 h 6988629"/>
              <a:gd name="connsiteX3" fmla="*/ 10571564 w 10571564"/>
              <a:gd name="connsiteY3" fmla="*/ 3581062 h 6988629"/>
              <a:gd name="connsiteX4" fmla="*/ 9364548 w 10571564"/>
              <a:gd name="connsiteY4" fmla="*/ 6943311 h 6988629"/>
              <a:gd name="connsiteX5" fmla="*/ 9325292 w 10571564"/>
              <a:gd name="connsiteY5" fmla="*/ 6988629 h 6988629"/>
              <a:gd name="connsiteX6" fmla="*/ 1246272 w 10571564"/>
              <a:gd name="connsiteY6" fmla="*/ 6988629 h 6988629"/>
              <a:gd name="connsiteX7" fmla="*/ 1207016 w 10571564"/>
              <a:gd name="connsiteY7" fmla="*/ 6943311 h 6988629"/>
              <a:gd name="connsiteX8" fmla="*/ 0 w 10571564"/>
              <a:gd name="connsiteY8" fmla="*/ 3581062 h 6988629"/>
              <a:gd name="connsiteX9" fmla="*/ 1373151 w 10571564"/>
              <a:gd name="connsiteY9" fmla="*/ 27022 h 698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71564" h="6988629">
                <a:moveTo>
                  <a:pt x="1398913" y="0"/>
                </a:moveTo>
                <a:lnTo>
                  <a:pt x="9172651" y="0"/>
                </a:lnTo>
                <a:lnTo>
                  <a:pt x="9198414" y="27022"/>
                </a:lnTo>
                <a:cubicBezTo>
                  <a:pt x="10051576" y="965709"/>
                  <a:pt x="10571564" y="2212660"/>
                  <a:pt x="10571564" y="3581062"/>
                </a:cubicBezTo>
                <a:cubicBezTo>
                  <a:pt x="10571564" y="4858237"/>
                  <a:pt x="10118596" y="6029616"/>
                  <a:pt x="9364548" y="6943311"/>
                </a:cubicBezTo>
                <a:lnTo>
                  <a:pt x="9325292" y="6988629"/>
                </a:lnTo>
                <a:lnTo>
                  <a:pt x="1246272" y="6988629"/>
                </a:lnTo>
                <a:lnTo>
                  <a:pt x="1207016" y="6943311"/>
                </a:lnTo>
                <a:cubicBezTo>
                  <a:pt x="452968" y="6029616"/>
                  <a:pt x="0" y="4858237"/>
                  <a:pt x="0" y="3581062"/>
                </a:cubicBezTo>
                <a:cubicBezTo>
                  <a:pt x="0" y="2212660"/>
                  <a:pt x="519989" y="965709"/>
                  <a:pt x="1373151" y="27022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0"/>
                </a:srgbClr>
              </a:gs>
              <a:gs pos="63000">
                <a:srgbClr val="00B0F0">
                  <a:alpha val="2000"/>
                </a:srgbClr>
              </a:gs>
              <a:gs pos="100000">
                <a:srgbClr val="21C5FF">
                  <a:alpha val="20784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C38784-4578-EE45-81F8-F3D149255CA2}"/>
              </a:ext>
            </a:extLst>
          </p:cNvPr>
          <p:cNvSpPr txBox="1"/>
          <p:nvPr/>
        </p:nvSpPr>
        <p:spPr>
          <a:xfrm>
            <a:off x="4486275" y="334349"/>
            <a:ext cx="310854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b="1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  <a:sym typeface="+mn-ea"/>
              </a:rPr>
              <a:t>Normal Mode</a:t>
            </a:r>
            <a:endParaRPr lang="zh-CN" altLang="en-US" sz="3600" noProof="1">
              <a:gradFill flip="none" rotWithShape="1">
                <a:gsLst>
                  <a:gs pos="30000">
                    <a:srgbClr val="00B0F0"/>
                  </a:gs>
                  <a:gs pos="100000">
                    <a:srgbClr val="29EBE6">
                      <a:alpha val="54902"/>
                    </a:srgbClr>
                  </a:gs>
                </a:gsLst>
                <a:lin ang="4800000" scaled="0"/>
                <a:tileRect/>
              </a:gradFill>
              <a:latin typeface="优设标题黑" pitchFamily="2" charset="-122"/>
              <a:ea typeface="优设标题黑" pitchFamily="2" charset="-122"/>
            </a:endParaRPr>
          </a:p>
        </p:txBody>
      </p:sp>
      <p:pic>
        <p:nvPicPr>
          <p:cNvPr id="9222" name="图片 37">
            <a:extLst>
              <a:ext uri="{FF2B5EF4-FFF2-40B4-BE49-F238E27FC236}">
                <a16:creationId xmlns:a16="http://schemas.microsoft.com/office/drawing/2014/main" id="{8EC34C8E-B2E6-3742-80A6-7CDDCB58A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52"/>
          <a:stretch>
            <a:fillRect/>
          </a:stretch>
        </p:blipFill>
        <p:spPr bwMode="auto">
          <a:xfrm>
            <a:off x="0" y="5016500"/>
            <a:ext cx="12192000" cy="184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3" name="矩形 14">
            <a:extLst>
              <a:ext uri="{FF2B5EF4-FFF2-40B4-BE49-F238E27FC236}">
                <a16:creationId xmlns:a16="http://schemas.microsoft.com/office/drawing/2014/main" id="{64415D4A-9541-A54F-B7AD-5BF84F4AD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6114215"/>
            <a:ext cx="2292350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-1714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ea typeface="苹方 常规" pitchFamily="34" charset="-122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C6323AD0-D2F4-6142-9819-130D9D086585}"/>
              </a:ext>
            </a:extLst>
          </p:cNvPr>
          <p:cNvCxnSpPr>
            <a:cxnSpLocks/>
          </p:cNvCxnSpPr>
          <p:nvPr/>
        </p:nvCxnSpPr>
        <p:spPr>
          <a:xfrm flipH="1">
            <a:off x="637473" y="5756589"/>
            <a:ext cx="10862751" cy="0"/>
          </a:xfrm>
          <a:prstGeom prst="line">
            <a:avLst/>
          </a:prstGeom>
          <a:ln w="44450">
            <a:gradFill flip="none" rotWithShape="1">
              <a:gsLst>
                <a:gs pos="0">
                  <a:srgbClr val="00B0F0"/>
                </a:gs>
                <a:gs pos="100000">
                  <a:srgbClr val="29EBE6"/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CFEF12DA-9AC9-8A4C-8E3D-52ABCA9A11EF}"/>
              </a:ext>
            </a:extLst>
          </p:cNvPr>
          <p:cNvSpPr txBox="1"/>
          <p:nvPr/>
        </p:nvSpPr>
        <p:spPr>
          <a:xfrm>
            <a:off x="1182421" y="5850466"/>
            <a:ext cx="97975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Contact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77DC55-6A76-A745-A7C7-8451F796C22A}"/>
              </a:ext>
            </a:extLst>
          </p:cNvPr>
          <p:cNvSpPr txBox="1"/>
          <p:nvPr/>
        </p:nvSpPr>
        <p:spPr>
          <a:xfrm>
            <a:off x="1179071" y="6195733"/>
            <a:ext cx="68480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SMS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634315-295C-5B4D-8529-E2EC82485512}"/>
              </a:ext>
            </a:extLst>
          </p:cNvPr>
          <p:cNvSpPr txBox="1"/>
          <p:nvPr/>
        </p:nvSpPr>
        <p:spPr>
          <a:xfrm>
            <a:off x="2463531" y="5852292"/>
            <a:ext cx="78739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Photo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4EE3691-0EA9-DB45-B5E1-CFF3D09E4CFE}"/>
              </a:ext>
            </a:extLst>
          </p:cNvPr>
          <p:cNvSpPr txBox="1"/>
          <p:nvPr/>
        </p:nvSpPr>
        <p:spPr>
          <a:xfrm>
            <a:off x="3850583" y="5846275"/>
            <a:ext cx="91563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Search</a:t>
            </a:r>
          </a:p>
        </p:txBody>
      </p:sp>
      <p:pic>
        <p:nvPicPr>
          <p:cNvPr id="4" name="图片 3" descr="图形用户界面, 应用程序, Teams&#10;&#10;描述已自动生成">
            <a:extLst>
              <a:ext uri="{FF2B5EF4-FFF2-40B4-BE49-F238E27FC236}">
                <a16:creationId xmlns:a16="http://schemas.microsoft.com/office/drawing/2014/main" id="{3779740F-1BCF-6E4C-8E50-90AE724A64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474" t="57046" r="55656" b="25535"/>
          <a:stretch/>
        </p:blipFill>
        <p:spPr>
          <a:xfrm>
            <a:off x="637473" y="1600534"/>
            <a:ext cx="5404224" cy="3956997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3F366B33-0192-894D-850C-3607BBF2DF73}"/>
              </a:ext>
            </a:extLst>
          </p:cNvPr>
          <p:cNvSpPr txBox="1"/>
          <p:nvPr/>
        </p:nvSpPr>
        <p:spPr>
          <a:xfrm>
            <a:off x="4864643" y="1177696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Left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594785C-57D0-3F4E-ADED-C4EC7B62B09F}"/>
              </a:ext>
            </a:extLst>
          </p:cNvPr>
          <p:cNvSpPr txBox="1"/>
          <p:nvPr/>
        </p:nvSpPr>
        <p:spPr>
          <a:xfrm>
            <a:off x="6077743" y="1159493"/>
            <a:ext cx="118494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Right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296EF8B-3CE8-1347-A671-250A4469CA9B}"/>
              </a:ext>
            </a:extLst>
          </p:cNvPr>
          <p:cNvSpPr txBox="1"/>
          <p:nvPr/>
        </p:nvSpPr>
        <p:spPr>
          <a:xfrm>
            <a:off x="2436989" y="6202849"/>
            <a:ext cx="101406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Website</a:t>
            </a:r>
          </a:p>
        </p:txBody>
      </p:sp>
      <p:pic>
        <p:nvPicPr>
          <p:cNvPr id="30" name="图片 29" descr="图形用户界面, 应用程序, Teams&#10;&#10;描述已自动生成">
            <a:extLst>
              <a:ext uri="{FF2B5EF4-FFF2-40B4-BE49-F238E27FC236}">
                <a16:creationId xmlns:a16="http://schemas.microsoft.com/office/drawing/2014/main" id="{4AD1AEA5-F33E-DD45-93E0-D9F1BCFEB09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839" t="57919" r="38291" b="24662"/>
          <a:stretch/>
        </p:blipFill>
        <p:spPr>
          <a:xfrm>
            <a:off x="6113791" y="1591578"/>
            <a:ext cx="5404224" cy="3956997"/>
          </a:xfrm>
          <a:prstGeom prst="rect">
            <a:avLst/>
          </a:prstGeom>
        </p:spPr>
      </p:pic>
      <p:pic>
        <p:nvPicPr>
          <p:cNvPr id="31" name="图片 30" descr="图形用户界面, 应用程序, Teams&#10;&#10;描述已自动生成">
            <a:extLst>
              <a:ext uri="{FF2B5EF4-FFF2-40B4-BE49-F238E27FC236}">
                <a16:creationId xmlns:a16="http://schemas.microsoft.com/office/drawing/2014/main" id="{43DA2FCA-57D5-8648-B1C2-9F6B5CC36F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592" t="57028" r="21538" b="25553"/>
          <a:stretch/>
        </p:blipFill>
        <p:spPr>
          <a:xfrm>
            <a:off x="6118710" y="1596498"/>
            <a:ext cx="5404224" cy="3956997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9F6AECD0-7934-7D49-8E50-5ECC10B210C0}"/>
              </a:ext>
            </a:extLst>
          </p:cNvPr>
          <p:cNvSpPr txBox="1"/>
          <p:nvPr/>
        </p:nvSpPr>
        <p:spPr>
          <a:xfrm>
            <a:off x="6113791" y="5879684"/>
            <a:ext cx="53572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/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</a:rPr>
              <a:t>Scan the item to bring up the price of the item and compare the price with other platforms.</a:t>
            </a:r>
            <a:endParaRPr lang="en-US" altLang="zh-CN" noProof="1">
              <a:gradFill>
                <a:gsLst>
                  <a:gs pos="0">
                    <a:srgbClr val="00B0F0"/>
                  </a:gs>
                  <a:gs pos="100000">
                    <a:srgbClr val="29EBE6"/>
                  </a:gs>
                </a:gsLst>
                <a:lin ang="2700000" scaled="1"/>
              </a:gradFill>
              <a:latin typeface="Arial" panose="020B0604020202020204" pitchFamily="34" charset="0"/>
              <a:ea typeface="锐字荣光粗黑简1.0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220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31">
            <a:extLst>
              <a:ext uri="{FF2B5EF4-FFF2-40B4-BE49-F238E27FC236}">
                <a16:creationId xmlns:a16="http://schemas.microsoft.com/office/drawing/2014/main" id="{81C8AB7A-F4F2-804C-9DA1-C729E8B7C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C130B18-25E5-D447-9B6E-3F92283BB3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94000"/>
                </a:srgbClr>
              </a:gs>
              <a:gs pos="0">
                <a:schemeClr val="tx1">
                  <a:alpha val="89000"/>
                </a:schemeClr>
              </a:gs>
              <a:gs pos="100000">
                <a:schemeClr val="tx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DAFA9D51-958E-1046-9A2D-401FB481375D}"/>
              </a:ext>
            </a:extLst>
          </p:cNvPr>
          <p:cNvSpPr/>
          <p:nvPr/>
        </p:nvSpPr>
        <p:spPr>
          <a:xfrm>
            <a:off x="792163" y="0"/>
            <a:ext cx="10571162" cy="6858000"/>
          </a:xfrm>
          <a:custGeom>
            <a:avLst/>
            <a:gdLst>
              <a:gd name="connsiteX0" fmla="*/ 1398913 w 10571564"/>
              <a:gd name="connsiteY0" fmla="*/ 0 h 6988629"/>
              <a:gd name="connsiteX1" fmla="*/ 9172651 w 10571564"/>
              <a:gd name="connsiteY1" fmla="*/ 0 h 6988629"/>
              <a:gd name="connsiteX2" fmla="*/ 9198414 w 10571564"/>
              <a:gd name="connsiteY2" fmla="*/ 27022 h 6988629"/>
              <a:gd name="connsiteX3" fmla="*/ 10571564 w 10571564"/>
              <a:gd name="connsiteY3" fmla="*/ 3581062 h 6988629"/>
              <a:gd name="connsiteX4" fmla="*/ 9364548 w 10571564"/>
              <a:gd name="connsiteY4" fmla="*/ 6943311 h 6988629"/>
              <a:gd name="connsiteX5" fmla="*/ 9325292 w 10571564"/>
              <a:gd name="connsiteY5" fmla="*/ 6988629 h 6988629"/>
              <a:gd name="connsiteX6" fmla="*/ 1246272 w 10571564"/>
              <a:gd name="connsiteY6" fmla="*/ 6988629 h 6988629"/>
              <a:gd name="connsiteX7" fmla="*/ 1207016 w 10571564"/>
              <a:gd name="connsiteY7" fmla="*/ 6943311 h 6988629"/>
              <a:gd name="connsiteX8" fmla="*/ 0 w 10571564"/>
              <a:gd name="connsiteY8" fmla="*/ 3581062 h 6988629"/>
              <a:gd name="connsiteX9" fmla="*/ 1373151 w 10571564"/>
              <a:gd name="connsiteY9" fmla="*/ 27022 h 698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71564" h="6988629">
                <a:moveTo>
                  <a:pt x="1398913" y="0"/>
                </a:moveTo>
                <a:lnTo>
                  <a:pt x="9172651" y="0"/>
                </a:lnTo>
                <a:lnTo>
                  <a:pt x="9198414" y="27022"/>
                </a:lnTo>
                <a:cubicBezTo>
                  <a:pt x="10051576" y="965709"/>
                  <a:pt x="10571564" y="2212660"/>
                  <a:pt x="10571564" y="3581062"/>
                </a:cubicBezTo>
                <a:cubicBezTo>
                  <a:pt x="10571564" y="4858237"/>
                  <a:pt x="10118596" y="6029616"/>
                  <a:pt x="9364548" y="6943311"/>
                </a:cubicBezTo>
                <a:lnTo>
                  <a:pt x="9325292" y="6988629"/>
                </a:lnTo>
                <a:lnTo>
                  <a:pt x="1246272" y="6988629"/>
                </a:lnTo>
                <a:lnTo>
                  <a:pt x="1207016" y="6943311"/>
                </a:lnTo>
                <a:cubicBezTo>
                  <a:pt x="452968" y="6029616"/>
                  <a:pt x="0" y="4858237"/>
                  <a:pt x="0" y="3581062"/>
                </a:cubicBezTo>
                <a:cubicBezTo>
                  <a:pt x="0" y="2212660"/>
                  <a:pt x="519989" y="965709"/>
                  <a:pt x="1373151" y="27022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0"/>
                </a:srgbClr>
              </a:gs>
              <a:gs pos="63000">
                <a:srgbClr val="00B0F0">
                  <a:alpha val="2000"/>
                </a:srgbClr>
              </a:gs>
              <a:gs pos="100000">
                <a:srgbClr val="21C5FF">
                  <a:alpha val="20784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C38784-4578-EE45-81F8-F3D149255CA2}"/>
              </a:ext>
            </a:extLst>
          </p:cNvPr>
          <p:cNvSpPr txBox="1"/>
          <p:nvPr/>
        </p:nvSpPr>
        <p:spPr>
          <a:xfrm>
            <a:off x="4602841" y="320019"/>
            <a:ext cx="2877711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b="1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  <a:sym typeface="+mn-ea"/>
              </a:rPr>
              <a:t>Focus Mode</a:t>
            </a:r>
            <a:endParaRPr lang="zh-CN" altLang="en-US" sz="3600" noProof="1">
              <a:gradFill flip="none" rotWithShape="1">
                <a:gsLst>
                  <a:gs pos="30000">
                    <a:srgbClr val="00B0F0"/>
                  </a:gs>
                  <a:gs pos="100000">
                    <a:srgbClr val="29EBE6">
                      <a:alpha val="54902"/>
                    </a:srgbClr>
                  </a:gs>
                </a:gsLst>
                <a:lin ang="4800000" scaled="0"/>
                <a:tileRect/>
              </a:gradFill>
              <a:latin typeface="优设标题黑" pitchFamily="2" charset="-122"/>
              <a:ea typeface="优设标题黑" pitchFamily="2" charset="-122"/>
            </a:endParaRPr>
          </a:p>
        </p:txBody>
      </p:sp>
      <p:pic>
        <p:nvPicPr>
          <p:cNvPr id="9222" name="图片 37">
            <a:extLst>
              <a:ext uri="{FF2B5EF4-FFF2-40B4-BE49-F238E27FC236}">
                <a16:creationId xmlns:a16="http://schemas.microsoft.com/office/drawing/2014/main" id="{8EC34C8E-B2E6-3742-80A6-7CDDCB58A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52"/>
          <a:stretch>
            <a:fillRect/>
          </a:stretch>
        </p:blipFill>
        <p:spPr bwMode="auto">
          <a:xfrm>
            <a:off x="0" y="5016500"/>
            <a:ext cx="12192000" cy="184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3" name="矩形 14">
            <a:extLst>
              <a:ext uri="{FF2B5EF4-FFF2-40B4-BE49-F238E27FC236}">
                <a16:creationId xmlns:a16="http://schemas.microsoft.com/office/drawing/2014/main" id="{64415D4A-9541-A54F-B7AD-5BF84F4AD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6114215"/>
            <a:ext cx="2292350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-1714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ea typeface="苹方 常规" pitchFamily="34" charset="-122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C6323AD0-D2F4-6142-9819-130D9D086585}"/>
              </a:ext>
            </a:extLst>
          </p:cNvPr>
          <p:cNvCxnSpPr>
            <a:cxnSpLocks/>
          </p:cNvCxnSpPr>
          <p:nvPr/>
        </p:nvCxnSpPr>
        <p:spPr>
          <a:xfrm flipH="1">
            <a:off x="637473" y="5756589"/>
            <a:ext cx="10862751" cy="0"/>
          </a:xfrm>
          <a:prstGeom prst="line">
            <a:avLst/>
          </a:prstGeom>
          <a:ln w="44450">
            <a:gradFill flip="none" rotWithShape="1">
              <a:gsLst>
                <a:gs pos="0">
                  <a:srgbClr val="00B0F0"/>
                </a:gs>
                <a:gs pos="100000">
                  <a:srgbClr val="29EBE6"/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3F366B33-0192-894D-850C-3607BBF2DF73}"/>
              </a:ext>
            </a:extLst>
          </p:cNvPr>
          <p:cNvSpPr txBox="1"/>
          <p:nvPr/>
        </p:nvSpPr>
        <p:spPr>
          <a:xfrm>
            <a:off x="4864643" y="1177696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Left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594785C-57D0-3F4E-ADED-C4EC7B62B09F}"/>
              </a:ext>
            </a:extLst>
          </p:cNvPr>
          <p:cNvSpPr txBox="1"/>
          <p:nvPr/>
        </p:nvSpPr>
        <p:spPr>
          <a:xfrm>
            <a:off x="6077743" y="1159493"/>
            <a:ext cx="118494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Right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646252F-2091-1844-ACC1-5DAE7F7F0A24}"/>
              </a:ext>
            </a:extLst>
          </p:cNvPr>
          <p:cNvSpPr txBox="1"/>
          <p:nvPr/>
        </p:nvSpPr>
        <p:spPr>
          <a:xfrm>
            <a:off x="6113791" y="5879684"/>
            <a:ext cx="53572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/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</a:rPr>
              <a:t>In focus mode the screen only shows the time and the list of surrogates, the device is silent</a:t>
            </a:r>
            <a:endParaRPr lang="en-US" altLang="zh-CN" noProof="1">
              <a:gradFill>
                <a:gsLst>
                  <a:gs pos="0">
                    <a:srgbClr val="00B0F0"/>
                  </a:gs>
                  <a:gs pos="100000">
                    <a:srgbClr val="29EBE6"/>
                  </a:gs>
                </a:gsLst>
                <a:lin ang="2700000" scaled="1"/>
              </a:gradFill>
              <a:latin typeface="Arial" panose="020B0604020202020204" pitchFamily="34" charset="0"/>
              <a:ea typeface="锐字荣光粗黑简1.0" pitchFamily="2" charset="-122"/>
              <a:cs typeface="Arial" panose="020B0604020202020204" pitchFamily="34" charset="0"/>
            </a:endParaRPr>
          </a:p>
        </p:txBody>
      </p:sp>
      <p:pic>
        <p:nvPicPr>
          <p:cNvPr id="10" name="图片 9" descr="图形用户界面, 应用程序&#10;&#10;描述已自动生成">
            <a:extLst>
              <a:ext uri="{FF2B5EF4-FFF2-40B4-BE49-F238E27FC236}">
                <a16:creationId xmlns:a16="http://schemas.microsoft.com/office/drawing/2014/main" id="{5300F3C3-CF40-BC43-9B3A-D53FF4C964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79" t="82827" r="55412" b="2029"/>
          <a:stretch/>
        </p:blipFill>
        <p:spPr>
          <a:xfrm>
            <a:off x="632179" y="1602774"/>
            <a:ext cx="5404224" cy="3814417"/>
          </a:xfrm>
          <a:prstGeom prst="rect">
            <a:avLst/>
          </a:prstGeom>
        </p:spPr>
      </p:pic>
      <p:pic>
        <p:nvPicPr>
          <p:cNvPr id="32" name="图片 31" descr="图形用户界面, 应用程序&#10;&#10;描述已自动生成">
            <a:extLst>
              <a:ext uri="{FF2B5EF4-FFF2-40B4-BE49-F238E27FC236}">
                <a16:creationId xmlns:a16="http://schemas.microsoft.com/office/drawing/2014/main" id="{6FF01A3B-2AF0-C240-9B71-8CDD1DF1D7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114" t="82333" r="40477" b="2523"/>
          <a:stretch/>
        </p:blipFill>
        <p:spPr>
          <a:xfrm>
            <a:off x="6113791" y="1602773"/>
            <a:ext cx="5404224" cy="3814417"/>
          </a:xfrm>
          <a:prstGeom prst="rect">
            <a:avLst/>
          </a:prstGeom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5D878272-AD73-0F45-9726-2548E4A31BD3}"/>
              </a:ext>
            </a:extLst>
          </p:cNvPr>
          <p:cNvSpPr txBox="1"/>
          <p:nvPr/>
        </p:nvSpPr>
        <p:spPr>
          <a:xfrm>
            <a:off x="2754912" y="5868949"/>
            <a:ext cx="68903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709402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31">
            <a:extLst>
              <a:ext uri="{FF2B5EF4-FFF2-40B4-BE49-F238E27FC236}">
                <a16:creationId xmlns:a16="http://schemas.microsoft.com/office/drawing/2014/main" id="{81C8AB7A-F4F2-804C-9DA1-C729E8B7C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C130B18-25E5-D447-9B6E-3F92283BB3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94000"/>
                </a:srgbClr>
              </a:gs>
              <a:gs pos="0">
                <a:schemeClr val="tx1">
                  <a:alpha val="89000"/>
                </a:schemeClr>
              </a:gs>
              <a:gs pos="100000">
                <a:schemeClr val="tx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DAFA9D51-958E-1046-9A2D-401FB481375D}"/>
              </a:ext>
            </a:extLst>
          </p:cNvPr>
          <p:cNvSpPr/>
          <p:nvPr/>
        </p:nvSpPr>
        <p:spPr>
          <a:xfrm>
            <a:off x="792163" y="0"/>
            <a:ext cx="10571162" cy="6858000"/>
          </a:xfrm>
          <a:custGeom>
            <a:avLst/>
            <a:gdLst>
              <a:gd name="connsiteX0" fmla="*/ 1398913 w 10571564"/>
              <a:gd name="connsiteY0" fmla="*/ 0 h 6988629"/>
              <a:gd name="connsiteX1" fmla="*/ 9172651 w 10571564"/>
              <a:gd name="connsiteY1" fmla="*/ 0 h 6988629"/>
              <a:gd name="connsiteX2" fmla="*/ 9198414 w 10571564"/>
              <a:gd name="connsiteY2" fmla="*/ 27022 h 6988629"/>
              <a:gd name="connsiteX3" fmla="*/ 10571564 w 10571564"/>
              <a:gd name="connsiteY3" fmla="*/ 3581062 h 6988629"/>
              <a:gd name="connsiteX4" fmla="*/ 9364548 w 10571564"/>
              <a:gd name="connsiteY4" fmla="*/ 6943311 h 6988629"/>
              <a:gd name="connsiteX5" fmla="*/ 9325292 w 10571564"/>
              <a:gd name="connsiteY5" fmla="*/ 6988629 h 6988629"/>
              <a:gd name="connsiteX6" fmla="*/ 1246272 w 10571564"/>
              <a:gd name="connsiteY6" fmla="*/ 6988629 h 6988629"/>
              <a:gd name="connsiteX7" fmla="*/ 1207016 w 10571564"/>
              <a:gd name="connsiteY7" fmla="*/ 6943311 h 6988629"/>
              <a:gd name="connsiteX8" fmla="*/ 0 w 10571564"/>
              <a:gd name="connsiteY8" fmla="*/ 3581062 h 6988629"/>
              <a:gd name="connsiteX9" fmla="*/ 1373151 w 10571564"/>
              <a:gd name="connsiteY9" fmla="*/ 27022 h 698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71564" h="6988629">
                <a:moveTo>
                  <a:pt x="1398913" y="0"/>
                </a:moveTo>
                <a:lnTo>
                  <a:pt x="9172651" y="0"/>
                </a:lnTo>
                <a:lnTo>
                  <a:pt x="9198414" y="27022"/>
                </a:lnTo>
                <a:cubicBezTo>
                  <a:pt x="10051576" y="965709"/>
                  <a:pt x="10571564" y="2212660"/>
                  <a:pt x="10571564" y="3581062"/>
                </a:cubicBezTo>
                <a:cubicBezTo>
                  <a:pt x="10571564" y="4858237"/>
                  <a:pt x="10118596" y="6029616"/>
                  <a:pt x="9364548" y="6943311"/>
                </a:cubicBezTo>
                <a:lnTo>
                  <a:pt x="9325292" y="6988629"/>
                </a:lnTo>
                <a:lnTo>
                  <a:pt x="1246272" y="6988629"/>
                </a:lnTo>
                <a:lnTo>
                  <a:pt x="1207016" y="6943311"/>
                </a:lnTo>
                <a:cubicBezTo>
                  <a:pt x="452968" y="6029616"/>
                  <a:pt x="0" y="4858237"/>
                  <a:pt x="0" y="3581062"/>
                </a:cubicBezTo>
                <a:cubicBezTo>
                  <a:pt x="0" y="2212660"/>
                  <a:pt x="519989" y="965709"/>
                  <a:pt x="1373151" y="27022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0"/>
                </a:srgbClr>
              </a:gs>
              <a:gs pos="63000">
                <a:srgbClr val="00B0F0">
                  <a:alpha val="2000"/>
                </a:srgbClr>
              </a:gs>
              <a:gs pos="100000">
                <a:srgbClr val="21C5FF">
                  <a:alpha val="20784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C38784-4578-EE45-81F8-F3D149255CA2}"/>
              </a:ext>
            </a:extLst>
          </p:cNvPr>
          <p:cNvSpPr txBox="1"/>
          <p:nvPr/>
        </p:nvSpPr>
        <p:spPr>
          <a:xfrm>
            <a:off x="4602841" y="320019"/>
            <a:ext cx="3262432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b="1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  <a:sym typeface="+mn-ea"/>
              </a:rPr>
              <a:t>Meeting Mode</a:t>
            </a:r>
            <a:endParaRPr lang="zh-CN" altLang="en-US" sz="3600" noProof="1">
              <a:gradFill flip="none" rotWithShape="1">
                <a:gsLst>
                  <a:gs pos="30000">
                    <a:srgbClr val="00B0F0"/>
                  </a:gs>
                  <a:gs pos="100000">
                    <a:srgbClr val="29EBE6">
                      <a:alpha val="54902"/>
                    </a:srgbClr>
                  </a:gs>
                </a:gsLst>
                <a:lin ang="4800000" scaled="0"/>
                <a:tileRect/>
              </a:gradFill>
              <a:latin typeface="优设标题黑" pitchFamily="2" charset="-122"/>
              <a:ea typeface="优设标题黑" pitchFamily="2" charset="-122"/>
            </a:endParaRPr>
          </a:p>
        </p:txBody>
      </p:sp>
      <p:pic>
        <p:nvPicPr>
          <p:cNvPr id="9222" name="图片 37">
            <a:extLst>
              <a:ext uri="{FF2B5EF4-FFF2-40B4-BE49-F238E27FC236}">
                <a16:creationId xmlns:a16="http://schemas.microsoft.com/office/drawing/2014/main" id="{8EC34C8E-B2E6-3742-80A6-7CDDCB58A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52"/>
          <a:stretch>
            <a:fillRect/>
          </a:stretch>
        </p:blipFill>
        <p:spPr bwMode="auto">
          <a:xfrm>
            <a:off x="0" y="5016500"/>
            <a:ext cx="12192000" cy="184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3" name="矩形 14">
            <a:extLst>
              <a:ext uri="{FF2B5EF4-FFF2-40B4-BE49-F238E27FC236}">
                <a16:creationId xmlns:a16="http://schemas.microsoft.com/office/drawing/2014/main" id="{64415D4A-9541-A54F-B7AD-5BF84F4AD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6114215"/>
            <a:ext cx="2292350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-1714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ea typeface="苹方 常规" pitchFamily="34" charset="-122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C6323AD0-D2F4-6142-9819-130D9D086585}"/>
              </a:ext>
            </a:extLst>
          </p:cNvPr>
          <p:cNvCxnSpPr>
            <a:cxnSpLocks/>
          </p:cNvCxnSpPr>
          <p:nvPr/>
        </p:nvCxnSpPr>
        <p:spPr>
          <a:xfrm flipH="1">
            <a:off x="637473" y="5756589"/>
            <a:ext cx="10862751" cy="0"/>
          </a:xfrm>
          <a:prstGeom prst="line">
            <a:avLst/>
          </a:prstGeom>
          <a:ln w="44450">
            <a:gradFill flip="none" rotWithShape="1">
              <a:gsLst>
                <a:gs pos="0">
                  <a:srgbClr val="00B0F0"/>
                </a:gs>
                <a:gs pos="100000">
                  <a:srgbClr val="29EBE6"/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CFEF12DA-9AC9-8A4C-8E3D-52ABCA9A11EF}"/>
              </a:ext>
            </a:extLst>
          </p:cNvPr>
          <p:cNvSpPr txBox="1"/>
          <p:nvPr/>
        </p:nvSpPr>
        <p:spPr>
          <a:xfrm>
            <a:off x="1182421" y="5850466"/>
            <a:ext cx="97975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Contact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77DC55-6A76-A745-A7C7-8451F796C22A}"/>
              </a:ext>
            </a:extLst>
          </p:cNvPr>
          <p:cNvSpPr txBox="1"/>
          <p:nvPr/>
        </p:nvSpPr>
        <p:spPr>
          <a:xfrm>
            <a:off x="1179071" y="6195733"/>
            <a:ext cx="68480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SMS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CA358FA-F49A-7945-B3A4-06EDCB5D1818}"/>
              </a:ext>
            </a:extLst>
          </p:cNvPr>
          <p:cNvSpPr txBox="1"/>
          <p:nvPr/>
        </p:nvSpPr>
        <p:spPr>
          <a:xfrm>
            <a:off x="2463531" y="5841148"/>
            <a:ext cx="105670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Location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634315-295C-5B4D-8529-E2EC82485512}"/>
              </a:ext>
            </a:extLst>
          </p:cNvPr>
          <p:cNvSpPr txBox="1"/>
          <p:nvPr/>
        </p:nvSpPr>
        <p:spPr>
          <a:xfrm>
            <a:off x="2463531" y="6242287"/>
            <a:ext cx="78739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Photo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4EE3691-0EA9-DB45-B5E1-CFF3D09E4CFE}"/>
              </a:ext>
            </a:extLst>
          </p:cNvPr>
          <p:cNvSpPr txBox="1"/>
          <p:nvPr/>
        </p:nvSpPr>
        <p:spPr>
          <a:xfrm>
            <a:off x="3850583" y="5846275"/>
            <a:ext cx="91563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Search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F366B33-0192-894D-850C-3607BBF2DF73}"/>
              </a:ext>
            </a:extLst>
          </p:cNvPr>
          <p:cNvSpPr txBox="1"/>
          <p:nvPr/>
        </p:nvSpPr>
        <p:spPr>
          <a:xfrm>
            <a:off x="4864643" y="1177696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Left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594785C-57D0-3F4E-ADED-C4EC7B62B09F}"/>
              </a:ext>
            </a:extLst>
          </p:cNvPr>
          <p:cNvSpPr txBox="1"/>
          <p:nvPr/>
        </p:nvSpPr>
        <p:spPr>
          <a:xfrm>
            <a:off x="6077743" y="1159493"/>
            <a:ext cx="118494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Right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646252F-2091-1844-ACC1-5DAE7F7F0A24}"/>
              </a:ext>
            </a:extLst>
          </p:cNvPr>
          <p:cNvSpPr txBox="1"/>
          <p:nvPr/>
        </p:nvSpPr>
        <p:spPr>
          <a:xfrm>
            <a:off x="6113791" y="5879684"/>
            <a:ext cx="53572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/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</a:rPr>
              <a:t>Meeting reminders via AI face recognition in meeting mode</a:t>
            </a:r>
            <a:endParaRPr lang="en-US" altLang="zh-CN" noProof="1">
              <a:gradFill>
                <a:gsLst>
                  <a:gs pos="0">
                    <a:srgbClr val="00B0F0"/>
                  </a:gs>
                  <a:gs pos="100000">
                    <a:srgbClr val="29EBE6"/>
                  </a:gs>
                </a:gsLst>
                <a:lin ang="2700000" scaled="1"/>
              </a:gradFill>
              <a:latin typeface="Arial" panose="020B0604020202020204" pitchFamily="34" charset="0"/>
              <a:ea typeface="锐字荣光粗黑简1.0" pitchFamily="2" charset="-122"/>
              <a:cs typeface="Arial" panose="020B0604020202020204" pitchFamily="34" charset="0"/>
            </a:endParaRPr>
          </a:p>
        </p:txBody>
      </p:sp>
      <p:pic>
        <p:nvPicPr>
          <p:cNvPr id="12" name="图片 11" descr="图形用户界面, 应用程序, 网站&#10;&#10;描述已自动生成">
            <a:extLst>
              <a:ext uri="{FF2B5EF4-FFF2-40B4-BE49-F238E27FC236}">
                <a16:creationId xmlns:a16="http://schemas.microsoft.com/office/drawing/2014/main" id="{FEB676E5-EF4B-F147-B671-9E07459C2C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895" t="37462" r="63162" b="39596"/>
          <a:stretch/>
        </p:blipFill>
        <p:spPr>
          <a:xfrm>
            <a:off x="637473" y="1578835"/>
            <a:ext cx="5381139" cy="3869234"/>
          </a:xfrm>
          <a:prstGeom prst="rect">
            <a:avLst/>
          </a:prstGeom>
        </p:spPr>
      </p:pic>
      <p:pic>
        <p:nvPicPr>
          <p:cNvPr id="25" name="图片 24" descr="图形用户界面, 应用程序, 网站&#10;&#10;描述已自动生成">
            <a:extLst>
              <a:ext uri="{FF2B5EF4-FFF2-40B4-BE49-F238E27FC236}">
                <a16:creationId xmlns:a16="http://schemas.microsoft.com/office/drawing/2014/main" id="{1D409B7F-BBB3-994F-BFC7-5CE5D85E2B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755" t="37462" r="39302" b="39596"/>
          <a:stretch/>
        </p:blipFill>
        <p:spPr>
          <a:xfrm>
            <a:off x="6089943" y="1570881"/>
            <a:ext cx="5381139" cy="3869234"/>
          </a:xfrm>
          <a:prstGeom prst="rect">
            <a:avLst/>
          </a:prstGeom>
        </p:spPr>
      </p:pic>
      <p:pic>
        <p:nvPicPr>
          <p:cNvPr id="26" name="图片 25" descr="图形用户界面, 应用程序, 网站&#10;&#10;描述已自动生成">
            <a:extLst>
              <a:ext uri="{FF2B5EF4-FFF2-40B4-BE49-F238E27FC236}">
                <a16:creationId xmlns:a16="http://schemas.microsoft.com/office/drawing/2014/main" id="{E8913BDD-5D85-5140-98B9-B5CE2ED2A0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579" t="37245" r="17478" b="39813"/>
          <a:stretch/>
        </p:blipFill>
        <p:spPr>
          <a:xfrm>
            <a:off x="6101866" y="1573658"/>
            <a:ext cx="5381139" cy="386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966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31">
            <a:extLst>
              <a:ext uri="{FF2B5EF4-FFF2-40B4-BE49-F238E27FC236}">
                <a16:creationId xmlns:a16="http://schemas.microsoft.com/office/drawing/2014/main" id="{81C8AB7A-F4F2-804C-9DA1-C729E8B7C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0" t="4694" r="13580" b="1974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C130B18-25E5-D447-9B6E-3F92283BB3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94000"/>
                </a:srgbClr>
              </a:gs>
              <a:gs pos="0">
                <a:schemeClr val="tx1">
                  <a:alpha val="89000"/>
                </a:schemeClr>
              </a:gs>
              <a:gs pos="100000">
                <a:schemeClr val="tx1">
                  <a:alpha val="5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DAFA9D51-958E-1046-9A2D-401FB481375D}"/>
              </a:ext>
            </a:extLst>
          </p:cNvPr>
          <p:cNvSpPr/>
          <p:nvPr/>
        </p:nvSpPr>
        <p:spPr>
          <a:xfrm>
            <a:off x="792163" y="0"/>
            <a:ext cx="10571162" cy="6858000"/>
          </a:xfrm>
          <a:custGeom>
            <a:avLst/>
            <a:gdLst>
              <a:gd name="connsiteX0" fmla="*/ 1398913 w 10571564"/>
              <a:gd name="connsiteY0" fmla="*/ 0 h 6988629"/>
              <a:gd name="connsiteX1" fmla="*/ 9172651 w 10571564"/>
              <a:gd name="connsiteY1" fmla="*/ 0 h 6988629"/>
              <a:gd name="connsiteX2" fmla="*/ 9198414 w 10571564"/>
              <a:gd name="connsiteY2" fmla="*/ 27022 h 6988629"/>
              <a:gd name="connsiteX3" fmla="*/ 10571564 w 10571564"/>
              <a:gd name="connsiteY3" fmla="*/ 3581062 h 6988629"/>
              <a:gd name="connsiteX4" fmla="*/ 9364548 w 10571564"/>
              <a:gd name="connsiteY4" fmla="*/ 6943311 h 6988629"/>
              <a:gd name="connsiteX5" fmla="*/ 9325292 w 10571564"/>
              <a:gd name="connsiteY5" fmla="*/ 6988629 h 6988629"/>
              <a:gd name="connsiteX6" fmla="*/ 1246272 w 10571564"/>
              <a:gd name="connsiteY6" fmla="*/ 6988629 h 6988629"/>
              <a:gd name="connsiteX7" fmla="*/ 1207016 w 10571564"/>
              <a:gd name="connsiteY7" fmla="*/ 6943311 h 6988629"/>
              <a:gd name="connsiteX8" fmla="*/ 0 w 10571564"/>
              <a:gd name="connsiteY8" fmla="*/ 3581062 h 6988629"/>
              <a:gd name="connsiteX9" fmla="*/ 1373151 w 10571564"/>
              <a:gd name="connsiteY9" fmla="*/ 27022 h 6988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71564" h="6988629">
                <a:moveTo>
                  <a:pt x="1398913" y="0"/>
                </a:moveTo>
                <a:lnTo>
                  <a:pt x="9172651" y="0"/>
                </a:lnTo>
                <a:lnTo>
                  <a:pt x="9198414" y="27022"/>
                </a:lnTo>
                <a:cubicBezTo>
                  <a:pt x="10051576" y="965709"/>
                  <a:pt x="10571564" y="2212660"/>
                  <a:pt x="10571564" y="3581062"/>
                </a:cubicBezTo>
                <a:cubicBezTo>
                  <a:pt x="10571564" y="4858237"/>
                  <a:pt x="10118596" y="6029616"/>
                  <a:pt x="9364548" y="6943311"/>
                </a:cubicBezTo>
                <a:lnTo>
                  <a:pt x="9325292" y="6988629"/>
                </a:lnTo>
                <a:lnTo>
                  <a:pt x="1246272" y="6988629"/>
                </a:lnTo>
                <a:lnTo>
                  <a:pt x="1207016" y="6943311"/>
                </a:lnTo>
                <a:cubicBezTo>
                  <a:pt x="452968" y="6029616"/>
                  <a:pt x="0" y="4858237"/>
                  <a:pt x="0" y="3581062"/>
                </a:cubicBezTo>
                <a:cubicBezTo>
                  <a:pt x="0" y="2212660"/>
                  <a:pt x="519989" y="965709"/>
                  <a:pt x="1373151" y="27022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0"/>
                </a:srgbClr>
              </a:gs>
              <a:gs pos="63000">
                <a:srgbClr val="00B0F0">
                  <a:alpha val="2000"/>
                </a:srgbClr>
              </a:gs>
              <a:gs pos="100000">
                <a:srgbClr val="21C5FF">
                  <a:alpha val="20784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C38784-4578-EE45-81F8-F3D149255CA2}"/>
              </a:ext>
            </a:extLst>
          </p:cNvPr>
          <p:cNvSpPr txBox="1"/>
          <p:nvPr/>
        </p:nvSpPr>
        <p:spPr>
          <a:xfrm>
            <a:off x="4602841" y="320019"/>
            <a:ext cx="267252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sz="3600" b="1" noProof="1">
                <a:gradFill flip="none" rotWithShape="1">
                  <a:gsLst>
                    <a:gs pos="30000">
                      <a:srgbClr val="00B0F0"/>
                    </a:gs>
                    <a:gs pos="100000">
                      <a:srgbClr val="29EBE6">
                        <a:alpha val="54902"/>
                      </a:srgbClr>
                    </a:gs>
                  </a:gsLst>
                  <a:lin ang="4800000" scaled="0"/>
                  <a:tileRect/>
                </a:gradFill>
                <a:latin typeface="Arial" panose="020B0604020202020204" pitchFamily="34" charset="0"/>
                <a:ea typeface="优设标题黑" pitchFamily="2" charset="-122"/>
                <a:cs typeface="Arial" panose="020B0604020202020204" pitchFamily="34" charset="0"/>
                <a:sym typeface="+mn-ea"/>
              </a:rPr>
              <a:t>Drive Mode</a:t>
            </a:r>
            <a:endParaRPr lang="zh-CN" altLang="en-US" sz="3600" noProof="1">
              <a:gradFill flip="none" rotWithShape="1">
                <a:gsLst>
                  <a:gs pos="30000">
                    <a:srgbClr val="00B0F0"/>
                  </a:gs>
                  <a:gs pos="100000">
                    <a:srgbClr val="29EBE6">
                      <a:alpha val="54902"/>
                    </a:srgbClr>
                  </a:gs>
                </a:gsLst>
                <a:lin ang="4800000" scaled="0"/>
                <a:tileRect/>
              </a:gradFill>
              <a:latin typeface="优设标题黑" pitchFamily="2" charset="-122"/>
              <a:ea typeface="优设标题黑" pitchFamily="2" charset="-122"/>
            </a:endParaRPr>
          </a:p>
        </p:txBody>
      </p:sp>
      <p:pic>
        <p:nvPicPr>
          <p:cNvPr id="9222" name="图片 37">
            <a:extLst>
              <a:ext uri="{FF2B5EF4-FFF2-40B4-BE49-F238E27FC236}">
                <a16:creationId xmlns:a16="http://schemas.microsoft.com/office/drawing/2014/main" id="{8EC34C8E-B2E6-3742-80A6-7CDDCB58A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52"/>
          <a:stretch>
            <a:fillRect/>
          </a:stretch>
        </p:blipFill>
        <p:spPr bwMode="auto">
          <a:xfrm>
            <a:off x="0" y="5016500"/>
            <a:ext cx="12192000" cy="184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3" name="矩形 14">
            <a:extLst>
              <a:ext uri="{FF2B5EF4-FFF2-40B4-BE49-F238E27FC236}">
                <a16:creationId xmlns:a16="http://schemas.microsoft.com/office/drawing/2014/main" id="{64415D4A-9541-A54F-B7AD-5BF84F4AD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6114215"/>
            <a:ext cx="2292350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-1714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  <a:latin typeface="Arial" panose="020B0604020202020204" pitchFamily="34" charset="0"/>
              <a:ea typeface="苹方 常规" pitchFamily="34" charset="-122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C6323AD0-D2F4-6142-9819-130D9D086585}"/>
              </a:ext>
            </a:extLst>
          </p:cNvPr>
          <p:cNvCxnSpPr>
            <a:cxnSpLocks/>
          </p:cNvCxnSpPr>
          <p:nvPr/>
        </p:nvCxnSpPr>
        <p:spPr>
          <a:xfrm flipH="1">
            <a:off x="637473" y="5756589"/>
            <a:ext cx="10862751" cy="0"/>
          </a:xfrm>
          <a:prstGeom prst="line">
            <a:avLst/>
          </a:prstGeom>
          <a:ln w="44450">
            <a:gradFill flip="none" rotWithShape="1">
              <a:gsLst>
                <a:gs pos="0">
                  <a:srgbClr val="00B0F0"/>
                </a:gs>
                <a:gs pos="100000">
                  <a:srgbClr val="29EBE6"/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CA358FA-F49A-7945-B3A4-06EDCB5D1818}"/>
              </a:ext>
            </a:extLst>
          </p:cNvPr>
          <p:cNvSpPr txBox="1"/>
          <p:nvPr/>
        </p:nvSpPr>
        <p:spPr>
          <a:xfrm>
            <a:off x="1953048" y="5841148"/>
            <a:ext cx="105670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Location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4EE3691-0EA9-DB45-B5E1-CFF3D09E4CFE}"/>
              </a:ext>
            </a:extLst>
          </p:cNvPr>
          <p:cNvSpPr txBox="1"/>
          <p:nvPr/>
        </p:nvSpPr>
        <p:spPr>
          <a:xfrm>
            <a:off x="3340100" y="5846275"/>
            <a:ext cx="108234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gradFill>
                  <a:gsLst>
                    <a:gs pos="0">
                      <a:srgbClr val="00B0F0"/>
                    </a:gs>
                    <a:gs pos="100000">
                      <a:srgbClr val="29EBE6"/>
                    </a:gs>
                  </a:gsLst>
                  <a:lin ang="2700000" scaled="1"/>
                </a:gra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Distance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F366B33-0192-894D-850C-3607BBF2DF73}"/>
              </a:ext>
            </a:extLst>
          </p:cNvPr>
          <p:cNvSpPr txBox="1"/>
          <p:nvPr/>
        </p:nvSpPr>
        <p:spPr>
          <a:xfrm>
            <a:off x="4864643" y="1177696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Left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594785C-57D0-3F4E-ADED-C4EC7B62B09F}"/>
              </a:ext>
            </a:extLst>
          </p:cNvPr>
          <p:cNvSpPr txBox="1"/>
          <p:nvPr/>
        </p:nvSpPr>
        <p:spPr>
          <a:xfrm>
            <a:off x="6077743" y="1159493"/>
            <a:ext cx="118494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/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Right</a:t>
            </a:r>
            <a:r>
              <a:rPr lang="zh-CN" altLang="en-US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 </a:t>
            </a:r>
            <a:r>
              <a:rPr lang="en-US" altLang="zh-CN" noProof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锐字荣光粗黑简1.0" pitchFamily="2" charset="-122"/>
                <a:cs typeface="Arial" panose="020B0604020202020204" pitchFamily="34" charset="0"/>
              </a:rPr>
              <a:t>Eye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646252F-2091-1844-ACC1-5DAE7F7F0A24}"/>
              </a:ext>
            </a:extLst>
          </p:cNvPr>
          <p:cNvSpPr txBox="1"/>
          <p:nvPr/>
        </p:nvSpPr>
        <p:spPr>
          <a:xfrm>
            <a:off x="6113791" y="5879684"/>
            <a:ext cx="53572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/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</a:rPr>
              <a:t>In Drive mode, the functions are focused on navigation.</a:t>
            </a:r>
            <a:endParaRPr lang="en-US" altLang="zh-CN" noProof="1">
              <a:gradFill>
                <a:gsLst>
                  <a:gs pos="0">
                    <a:srgbClr val="00B0F0"/>
                  </a:gs>
                  <a:gs pos="100000">
                    <a:srgbClr val="29EBE6"/>
                  </a:gs>
                </a:gsLst>
                <a:lin ang="2700000" scaled="1"/>
              </a:gradFill>
              <a:latin typeface="Arial" panose="020B0604020202020204" pitchFamily="34" charset="0"/>
              <a:ea typeface="锐字荣光粗黑简1.0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 descr="图形用户界面, 应用程序&#10;&#10;描述已自动生成">
            <a:extLst>
              <a:ext uri="{FF2B5EF4-FFF2-40B4-BE49-F238E27FC236}">
                <a16:creationId xmlns:a16="http://schemas.microsoft.com/office/drawing/2014/main" id="{ACD8864D-0772-9A44-B306-9C2C5748FA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475" t="45198" r="52884" b="21275"/>
          <a:stretch/>
        </p:blipFill>
        <p:spPr>
          <a:xfrm>
            <a:off x="640922" y="1568104"/>
            <a:ext cx="5472869" cy="3868996"/>
          </a:xfrm>
          <a:prstGeom prst="rect">
            <a:avLst/>
          </a:prstGeom>
        </p:spPr>
      </p:pic>
      <p:pic>
        <p:nvPicPr>
          <p:cNvPr id="23" name="图片 22" descr="图形用户界面, 应用程序&#10;&#10;描述已自动生成">
            <a:extLst>
              <a:ext uri="{FF2B5EF4-FFF2-40B4-BE49-F238E27FC236}">
                <a16:creationId xmlns:a16="http://schemas.microsoft.com/office/drawing/2014/main" id="{EE111C1B-991C-C342-A8EC-448F0C35864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181" t="43955" r="19178" b="22518"/>
          <a:stretch/>
        </p:blipFill>
        <p:spPr>
          <a:xfrm>
            <a:off x="6113791" y="1568104"/>
            <a:ext cx="5472869" cy="386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725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275</Words>
  <Application>Microsoft Macintosh PowerPoint</Application>
  <PresentationFormat>宽屏</PresentationFormat>
  <Paragraphs>98</Paragraphs>
  <Slides>12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等线</vt:lpstr>
      <vt:lpstr>等线</vt:lpstr>
      <vt:lpstr>等线 Light</vt:lpstr>
      <vt:lpstr>苹方 中等</vt:lpstr>
      <vt:lpstr>优设标题黑</vt:lpstr>
      <vt:lpstr>Arial</vt:lpstr>
      <vt:lpstr>Cambria</vt:lpstr>
      <vt:lpstr>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Xinyu HUANG</cp:lastModifiedBy>
  <cp:revision>181</cp:revision>
  <dcterms:created xsi:type="dcterms:W3CDTF">2020-01-14T06:37:00Z</dcterms:created>
  <dcterms:modified xsi:type="dcterms:W3CDTF">2022-05-20T08:52:42Z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A791FFBEC09E4321AFA50E76AEC3887F</vt:lpwstr>
  </property>
  <property fmtid="{D5CDD505-2E9C-101B-9397-08002B2CF9AE}" pid="3" name="KSOProductBuildVer">
    <vt:lpwstr>2052-11.1.0.10356</vt:lpwstr>
  </property>
</Properties>
</file>

<file path=docProps/thumbnail.jpeg>
</file>